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12192000" cy="6858000"/>
  <p:embeddedFontLs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Cambria" pitchFamily="18" charset="0"/>
      <p:regular r:id="rId49"/>
      <p:bold r:id="rId50"/>
      <p:italic r:id="rId51"/>
      <p:boldItalic r:id="rId52"/>
    </p:embeddedFont>
    <p:embeddedFont>
      <p:font typeface="Cambria Math" pitchFamily="18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0B1E102-B567-4847-8B42-8042CBF3BDF0}">
  <a:tblStyle styleId="{30B1E102-B567-4847-8B42-8042CBF3BD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78" y="-18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2430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98a4d565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98a4d5658_0_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98a4d56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98a4d5658_0_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8a4d565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8a4d5658_0_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98a4d565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e98a4d5658_0_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e98a4d56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e98a4d5658_0_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e98a4d56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e98a4d5658_0_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e98a4d565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2e98a4d5658_0_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98a4d565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500" cy="25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98a4d5658_0_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500" cy="418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3796110" y="1458968"/>
            <a:ext cx="1202055" cy="1489710"/>
          </a:xfrm>
          <a:custGeom>
            <a:avLst/>
            <a:gdLst/>
            <a:ahLst/>
            <a:cxnLst/>
            <a:rect l="l" t="t" r="r" b="b"/>
            <a:pathLst>
              <a:path w="1202054" h="1489710" extrusionOk="0">
                <a:moveTo>
                  <a:pt x="1001635" y="0"/>
                </a:moveTo>
                <a:lnTo>
                  <a:pt x="200332" y="0"/>
                </a:lnTo>
                <a:lnTo>
                  <a:pt x="154397" y="5290"/>
                </a:lnTo>
                <a:lnTo>
                  <a:pt x="112230" y="20362"/>
                </a:lnTo>
                <a:lnTo>
                  <a:pt x="75034" y="44010"/>
                </a:lnTo>
                <a:lnTo>
                  <a:pt x="44010" y="75034"/>
                </a:lnTo>
                <a:lnTo>
                  <a:pt x="20361" y="112231"/>
                </a:lnTo>
                <a:lnTo>
                  <a:pt x="5290" y="154398"/>
                </a:lnTo>
                <a:lnTo>
                  <a:pt x="0" y="200332"/>
                </a:lnTo>
                <a:lnTo>
                  <a:pt x="0" y="1289203"/>
                </a:lnTo>
                <a:lnTo>
                  <a:pt x="5290" y="1335138"/>
                </a:lnTo>
                <a:lnTo>
                  <a:pt x="20361" y="1377305"/>
                </a:lnTo>
                <a:lnTo>
                  <a:pt x="44010" y="1414501"/>
                </a:lnTo>
                <a:lnTo>
                  <a:pt x="75034" y="1445525"/>
                </a:lnTo>
                <a:lnTo>
                  <a:pt x="112230" y="1469174"/>
                </a:lnTo>
                <a:lnTo>
                  <a:pt x="154397" y="1484245"/>
                </a:lnTo>
                <a:lnTo>
                  <a:pt x="200332" y="1489536"/>
                </a:lnTo>
                <a:lnTo>
                  <a:pt x="1001635" y="1489536"/>
                </a:lnTo>
                <a:lnTo>
                  <a:pt x="1047569" y="1484245"/>
                </a:lnTo>
                <a:lnTo>
                  <a:pt x="1089736" y="1469174"/>
                </a:lnTo>
                <a:lnTo>
                  <a:pt x="1126932" y="1445525"/>
                </a:lnTo>
                <a:lnTo>
                  <a:pt x="1157956" y="1414501"/>
                </a:lnTo>
                <a:lnTo>
                  <a:pt x="1181605" y="1377305"/>
                </a:lnTo>
                <a:lnTo>
                  <a:pt x="1196676" y="1335138"/>
                </a:lnTo>
                <a:lnTo>
                  <a:pt x="1201967" y="1289203"/>
                </a:lnTo>
                <a:lnTo>
                  <a:pt x="1201967" y="200332"/>
                </a:lnTo>
                <a:lnTo>
                  <a:pt x="1196676" y="154398"/>
                </a:lnTo>
                <a:lnTo>
                  <a:pt x="1181605" y="112231"/>
                </a:lnTo>
                <a:lnTo>
                  <a:pt x="1157956" y="75034"/>
                </a:lnTo>
                <a:lnTo>
                  <a:pt x="1126932" y="44010"/>
                </a:lnTo>
                <a:lnTo>
                  <a:pt x="1089736" y="20362"/>
                </a:lnTo>
                <a:lnTo>
                  <a:pt x="1047569" y="5290"/>
                </a:lnTo>
                <a:lnTo>
                  <a:pt x="1001635" y="0"/>
                </a:lnTo>
                <a:close/>
              </a:path>
            </a:pathLst>
          </a:custGeom>
          <a:solidFill>
            <a:srgbClr val="D6DCE5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73500" y="18923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7757" y="1897489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500" y="22479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7757" y="2262446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2600" y="18923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5654" y="1897489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92600" y="22479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5654" y="2262446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92600" y="2616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5654" y="2627405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92600" y="15240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5654" y="1532129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11700" y="17018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23550" y="1714609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711700" y="20701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23550" y="2080369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11700" y="24384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23550" y="2444525"/>
            <a:ext cx="182879" cy="18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4061058" y="1688227"/>
            <a:ext cx="271780" cy="309245"/>
          </a:xfrm>
          <a:custGeom>
            <a:avLst/>
            <a:gdLst/>
            <a:ahLst/>
            <a:cxnLst/>
            <a:rect l="l" t="t" r="r" b="b"/>
            <a:pathLst>
              <a:path w="271779" h="309244" extrusionOk="0">
                <a:moveTo>
                  <a:pt x="271377" y="0"/>
                </a:moveTo>
                <a:lnTo>
                  <a:pt x="209284" y="13296"/>
                </a:lnTo>
                <a:lnTo>
                  <a:pt x="239561" y="17203"/>
                </a:lnTo>
                <a:lnTo>
                  <a:pt x="0" y="292361"/>
                </a:lnTo>
                <a:lnTo>
                  <a:pt x="19156" y="309040"/>
                </a:lnTo>
                <a:lnTo>
                  <a:pt x="258718" y="33882"/>
                </a:lnTo>
                <a:lnTo>
                  <a:pt x="266755" y="63332"/>
                </a:lnTo>
                <a:lnTo>
                  <a:pt x="27137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070637" y="1950829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4061053" y="1980590"/>
            <a:ext cx="271780" cy="382270"/>
          </a:xfrm>
          <a:custGeom>
            <a:avLst/>
            <a:gdLst/>
            <a:ahLst/>
            <a:cxnLst/>
            <a:rect l="l" t="t" r="r" b="b"/>
            <a:pathLst>
              <a:path w="271779" h="382269" extrusionOk="0">
                <a:moveTo>
                  <a:pt x="271373" y="72999"/>
                </a:moveTo>
                <a:lnTo>
                  <a:pt x="209270" y="86258"/>
                </a:lnTo>
                <a:lnTo>
                  <a:pt x="239547" y="90182"/>
                </a:lnTo>
                <a:lnTo>
                  <a:pt x="168656" y="171500"/>
                </a:lnTo>
                <a:lnTo>
                  <a:pt x="19151" y="0"/>
                </a:lnTo>
                <a:lnTo>
                  <a:pt x="0" y="16687"/>
                </a:lnTo>
                <a:lnTo>
                  <a:pt x="151803" y="190830"/>
                </a:lnTo>
                <a:lnTo>
                  <a:pt x="0" y="364959"/>
                </a:lnTo>
                <a:lnTo>
                  <a:pt x="19151" y="381647"/>
                </a:lnTo>
                <a:lnTo>
                  <a:pt x="168656" y="210159"/>
                </a:lnTo>
                <a:lnTo>
                  <a:pt x="239547" y="291465"/>
                </a:lnTo>
                <a:lnTo>
                  <a:pt x="209270" y="295389"/>
                </a:lnTo>
                <a:lnTo>
                  <a:pt x="271373" y="308648"/>
                </a:lnTo>
                <a:lnTo>
                  <a:pt x="266712" y="245313"/>
                </a:lnTo>
                <a:lnTo>
                  <a:pt x="258699" y="274777"/>
                </a:lnTo>
                <a:lnTo>
                  <a:pt x="185508" y="190830"/>
                </a:lnTo>
                <a:lnTo>
                  <a:pt x="258699" y="106870"/>
                </a:lnTo>
                <a:lnTo>
                  <a:pt x="266712" y="136334"/>
                </a:lnTo>
                <a:lnTo>
                  <a:pt x="271373" y="7299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070637" y="2315787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4061063" y="2345541"/>
            <a:ext cx="271780" cy="309245"/>
          </a:xfrm>
          <a:custGeom>
            <a:avLst/>
            <a:gdLst/>
            <a:ahLst/>
            <a:cxnLst/>
            <a:rect l="l" t="t" r="r" b="b"/>
            <a:pathLst>
              <a:path w="271779" h="309244" extrusionOk="0">
                <a:moveTo>
                  <a:pt x="19146" y="0"/>
                </a:moveTo>
                <a:lnTo>
                  <a:pt x="0" y="16691"/>
                </a:lnTo>
                <a:lnTo>
                  <a:pt x="239544" y="291463"/>
                </a:lnTo>
                <a:lnTo>
                  <a:pt x="209271" y="295390"/>
                </a:lnTo>
                <a:lnTo>
                  <a:pt x="271372" y="308645"/>
                </a:lnTo>
                <a:lnTo>
                  <a:pt x="266708" y="245317"/>
                </a:lnTo>
                <a:lnTo>
                  <a:pt x="258690" y="274772"/>
                </a:lnTo>
                <a:lnTo>
                  <a:pt x="1914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480735" y="1613538"/>
            <a:ext cx="242816" cy="3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4477347" y="1617128"/>
            <a:ext cx="282575" cy="1108075"/>
          </a:xfrm>
          <a:custGeom>
            <a:avLst/>
            <a:gdLst/>
            <a:ahLst/>
            <a:cxnLst/>
            <a:rect l="l" t="t" r="r" b="b"/>
            <a:pathLst>
              <a:path w="282575" h="1108075" extrusionOk="0">
                <a:moveTo>
                  <a:pt x="282460" y="791400"/>
                </a:moveTo>
                <a:lnTo>
                  <a:pt x="268122" y="818337"/>
                </a:lnTo>
                <a:lnTo>
                  <a:pt x="223951" y="736282"/>
                </a:lnTo>
                <a:lnTo>
                  <a:pt x="267982" y="655167"/>
                </a:lnTo>
                <a:lnTo>
                  <a:pt x="282232" y="682167"/>
                </a:lnTo>
                <a:lnTo>
                  <a:pt x="272986" y="619340"/>
                </a:lnTo>
                <a:lnTo>
                  <a:pt x="244373" y="612381"/>
                </a:lnTo>
                <a:lnTo>
                  <a:pt x="244373" y="645426"/>
                </a:lnTo>
                <a:lnTo>
                  <a:pt x="209575" y="709549"/>
                </a:lnTo>
                <a:lnTo>
                  <a:pt x="188048" y="669569"/>
                </a:lnTo>
                <a:lnTo>
                  <a:pt x="244373" y="645426"/>
                </a:lnTo>
                <a:lnTo>
                  <a:pt x="244373" y="612381"/>
                </a:lnTo>
                <a:lnTo>
                  <a:pt x="211277" y="604329"/>
                </a:lnTo>
                <a:lnTo>
                  <a:pt x="236855" y="621017"/>
                </a:lnTo>
                <a:lnTo>
                  <a:pt x="175971" y="647115"/>
                </a:lnTo>
                <a:lnTo>
                  <a:pt x="152527" y="603567"/>
                </a:lnTo>
                <a:lnTo>
                  <a:pt x="152527" y="657161"/>
                </a:lnTo>
                <a:lnTo>
                  <a:pt x="43421" y="703922"/>
                </a:lnTo>
                <a:lnTo>
                  <a:pt x="110782" y="579577"/>
                </a:lnTo>
                <a:lnTo>
                  <a:pt x="152527" y="657161"/>
                </a:lnTo>
                <a:lnTo>
                  <a:pt x="152527" y="603567"/>
                </a:lnTo>
                <a:lnTo>
                  <a:pt x="125247" y="552869"/>
                </a:lnTo>
                <a:lnTo>
                  <a:pt x="176199" y="458825"/>
                </a:lnTo>
                <a:lnTo>
                  <a:pt x="236918" y="487197"/>
                </a:lnTo>
                <a:lnTo>
                  <a:pt x="210832" y="503034"/>
                </a:lnTo>
                <a:lnTo>
                  <a:pt x="272986" y="490029"/>
                </a:lnTo>
                <a:lnTo>
                  <a:pt x="282321" y="427215"/>
                </a:lnTo>
                <a:lnTo>
                  <a:pt x="268033" y="454202"/>
                </a:lnTo>
                <a:lnTo>
                  <a:pt x="243497" y="408863"/>
                </a:lnTo>
                <a:lnTo>
                  <a:pt x="243497" y="462241"/>
                </a:lnTo>
                <a:lnTo>
                  <a:pt x="188328" y="436460"/>
                </a:lnTo>
                <a:lnTo>
                  <a:pt x="208953" y="398386"/>
                </a:lnTo>
                <a:lnTo>
                  <a:pt x="243497" y="462241"/>
                </a:lnTo>
                <a:lnTo>
                  <a:pt x="243497" y="408863"/>
                </a:lnTo>
                <a:lnTo>
                  <a:pt x="223405" y="371716"/>
                </a:lnTo>
                <a:lnTo>
                  <a:pt x="268008" y="289407"/>
                </a:lnTo>
                <a:lnTo>
                  <a:pt x="282282" y="316395"/>
                </a:lnTo>
                <a:lnTo>
                  <a:pt x="278282" y="289407"/>
                </a:lnTo>
                <a:lnTo>
                  <a:pt x="276491" y="277304"/>
                </a:lnTo>
                <a:lnTo>
                  <a:pt x="272986" y="253580"/>
                </a:lnTo>
                <a:lnTo>
                  <a:pt x="215277" y="280098"/>
                </a:lnTo>
                <a:lnTo>
                  <a:pt x="245681" y="277304"/>
                </a:lnTo>
                <a:lnTo>
                  <a:pt x="208978" y="345046"/>
                </a:lnTo>
                <a:lnTo>
                  <a:pt x="22352" y="0"/>
                </a:lnTo>
                <a:lnTo>
                  <a:pt x="12" y="12090"/>
                </a:lnTo>
                <a:lnTo>
                  <a:pt x="194525" y="371703"/>
                </a:lnTo>
                <a:lnTo>
                  <a:pt x="165277" y="425678"/>
                </a:lnTo>
                <a:lnTo>
                  <a:pt x="153149" y="420014"/>
                </a:lnTo>
                <a:lnTo>
                  <a:pt x="153149" y="448056"/>
                </a:lnTo>
                <a:lnTo>
                  <a:pt x="110858" y="526110"/>
                </a:lnTo>
                <a:lnTo>
                  <a:pt x="40525" y="395427"/>
                </a:lnTo>
                <a:lnTo>
                  <a:pt x="153149" y="448056"/>
                </a:lnTo>
                <a:lnTo>
                  <a:pt x="153149" y="420014"/>
                </a:lnTo>
                <a:lnTo>
                  <a:pt x="16560" y="356171"/>
                </a:lnTo>
                <a:lnTo>
                  <a:pt x="11176" y="367677"/>
                </a:lnTo>
                <a:lnTo>
                  <a:pt x="0" y="373697"/>
                </a:lnTo>
                <a:lnTo>
                  <a:pt x="96380" y="552831"/>
                </a:lnTo>
                <a:lnTo>
                  <a:pt x="12" y="730707"/>
                </a:lnTo>
                <a:lnTo>
                  <a:pt x="14084" y="738339"/>
                </a:lnTo>
                <a:lnTo>
                  <a:pt x="16179" y="743216"/>
                </a:lnTo>
                <a:lnTo>
                  <a:pt x="20040" y="741565"/>
                </a:lnTo>
                <a:lnTo>
                  <a:pt x="22352" y="742810"/>
                </a:lnTo>
                <a:lnTo>
                  <a:pt x="23926" y="739902"/>
                </a:lnTo>
                <a:lnTo>
                  <a:pt x="164604" y="679615"/>
                </a:lnTo>
                <a:lnTo>
                  <a:pt x="195084" y="736244"/>
                </a:lnTo>
                <a:lnTo>
                  <a:pt x="25" y="1095667"/>
                </a:lnTo>
                <a:lnTo>
                  <a:pt x="22339" y="1107782"/>
                </a:lnTo>
                <a:lnTo>
                  <a:pt x="209473" y="762977"/>
                </a:lnTo>
                <a:lnTo>
                  <a:pt x="245745" y="830376"/>
                </a:lnTo>
                <a:lnTo>
                  <a:pt x="215353" y="827506"/>
                </a:lnTo>
                <a:lnTo>
                  <a:pt x="272986" y="854189"/>
                </a:lnTo>
                <a:lnTo>
                  <a:pt x="276352" y="831811"/>
                </a:lnTo>
                <a:lnTo>
                  <a:pt x="276567" y="830376"/>
                </a:lnTo>
                <a:lnTo>
                  <a:pt x="278396" y="818337"/>
                </a:lnTo>
                <a:lnTo>
                  <a:pt x="282460" y="7914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480735" y="2343847"/>
            <a:ext cx="242816" cy="385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691912" y="1458969"/>
            <a:ext cx="1202055" cy="1489710"/>
          </a:xfrm>
          <a:custGeom>
            <a:avLst/>
            <a:gdLst/>
            <a:ahLst/>
            <a:cxnLst/>
            <a:rect l="l" t="t" r="r" b="b"/>
            <a:pathLst>
              <a:path w="1202055" h="1489710" extrusionOk="0">
                <a:moveTo>
                  <a:pt x="1001635" y="0"/>
                </a:moveTo>
                <a:lnTo>
                  <a:pt x="200331" y="0"/>
                </a:lnTo>
                <a:lnTo>
                  <a:pt x="154397" y="5290"/>
                </a:lnTo>
                <a:lnTo>
                  <a:pt x="112230" y="20361"/>
                </a:lnTo>
                <a:lnTo>
                  <a:pt x="75034" y="44010"/>
                </a:lnTo>
                <a:lnTo>
                  <a:pt x="44010" y="75034"/>
                </a:lnTo>
                <a:lnTo>
                  <a:pt x="20361" y="112230"/>
                </a:lnTo>
                <a:lnTo>
                  <a:pt x="5290" y="154396"/>
                </a:lnTo>
                <a:lnTo>
                  <a:pt x="0" y="200331"/>
                </a:lnTo>
                <a:lnTo>
                  <a:pt x="0" y="1289203"/>
                </a:lnTo>
                <a:lnTo>
                  <a:pt x="5290" y="1335137"/>
                </a:lnTo>
                <a:lnTo>
                  <a:pt x="20361" y="1377304"/>
                </a:lnTo>
                <a:lnTo>
                  <a:pt x="44010" y="1414500"/>
                </a:lnTo>
                <a:lnTo>
                  <a:pt x="75034" y="1445524"/>
                </a:lnTo>
                <a:lnTo>
                  <a:pt x="112230" y="1469172"/>
                </a:lnTo>
                <a:lnTo>
                  <a:pt x="154397" y="1484243"/>
                </a:lnTo>
                <a:lnTo>
                  <a:pt x="200331" y="1489534"/>
                </a:lnTo>
                <a:lnTo>
                  <a:pt x="1001635" y="1489534"/>
                </a:lnTo>
                <a:lnTo>
                  <a:pt x="1047569" y="1484243"/>
                </a:lnTo>
                <a:lnTo>
                  <a:pt x="1089736" y="1469172"/>
                </a:lnTo>
                <a:lnTo>
                  <a:pt x="1126932" y="1445524"/>
                </a:lnTo>
                <a:lnTo>
                  <a:pt x="1157956" y="1414500"/>
                </a:lnTo>
                <a:lnTo>
                  <a:pt x="1181604" y="1377304"/>
                </a:lnTo>
                <a:lnTo>
                  <a:pt x="1196675" y="1335137"/>
                </a:lnTo>
                <a:lnTo>
                  <a:pt x="1201966" y="1289203"/>
                </a:lnTo>
                <a:lnTo>
                  <a:pt x="1201966" y="200331"/>
                </a:lnTo>
                <a:lnTo>
                  <a:pt x="1196675" y="154396"/>
                </a:lnTo>
                <a:lnTo>
                  <a:pt x="1181604" y="112230"/>
                </a:lnTo>
                <a:lnTo>
                  <a:pt x="1157956" y="75034"/>
                </a:lnTo>
                <a:lnTo>
                  <a:pt x="1126932" y="44010"/>
                </a:lnTo>
                <a:lnTo>
                  <a:pt x="1089736" y="20361"/>
                </a:lnTo>
                <a:lnTo>
                  <a:pt x="1047569" y="5290"/>
                </a:lnTo>
                <a:lnTo>
                  <a:pt x="1001635" y="0"/>
                </a:lnTo>
                <a:close/>
              </a:path>
            </a:pathLst>
          </a:custGeom>
          <a:solidFill>
            <a:srgbClr val="D6DCE5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4699" y="1892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83560" y="1897490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4699" y="22479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83560" y="2262447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93800" y="1892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01456" y="1897490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93800" y="22479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01456" y="2262447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193800" y="26162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01456" y="2627406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93800" y="1524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01456" y="153213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612900" y="17018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19354" y="171461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612900" y="20701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19354" y="208037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612900" y="24384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19354" y="2444526"/>
            <a:ext cx="182879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956861" y="1688228"/>
            <a:ext cx="271780" cy="309245"/>
          </a:xfrm>
          <a:custGeom>
            <a:avLst/>
            <a:gdLst/>
            <a:ahLst/>
            <a:cxnLst/>
            <a:rect l="l" t="t" r="r" b="b"/>
            <a:pathLst>
              <a:path w="271780" h="309244" extrusionOk="0">
                <a:moveTo>
                  <a:pt x="271377" y="0"/>
                </a:moveTo>
                <a:lnTo>
                  <a:pt x="209285" y="13295"/>
                </a:lnTo>
                <a:lnTo>
                  <a:pt x="239560" y="17203"/>
                </a:lnTo>
                <a:lnTo>
                  <a:pt x="0" y="292361"/>
                </a:lnTo>
                <a:lnTo>
                  <a:pt x="19156" y="309040"/>
                </a:lnTo>
                <a:lnTo>
                  <a:pt x="258717" y="33882"/>
                </a:lnTo>
                <a:lnTo>
                  <a:pt x="266755" y="63332"/>
                </a:lnTo>
                <a:lnTo>
                  <a:pt x="27137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66440" y="1950830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/>
          <p:nvPr/>
        </p:nvSpPr>
        <p:spPr>
          <a:xfrm>
            <a:off x="956856" y="1980590"/>
            <a:ext cx="271780" cy="382270"/>
          </a:xfrm>
          <a:custGeom>
            <a:avLst/>
            <a:gdLst/>
            <a:ahLst/>
            <a:cxnLst/>
            <a:rect l="l" t="t" r="r" b="b"/>
            <a:pathLst>
              <a:path w="271780" h="382269" extrusionOk="0">
                <a:moveTo>
                  <a:pt x="271373" y="72999"/>
                </a:moveTo>
                <a:lnTo>
                  <a:pt x="209270" y="86258"/>
                </a:lnTo>
                <a:lnTo>
                  <a:pt x="239547" y="90182"/>
                </a:lnTo>
                <a:lnTo>
                  <a:pt x="168656" y="171500"/>
                </a:lnTo>
                <a:lnTo>
                  <a:pt x="19151" y="0"/>
                </a:lnTo>
                <a:lnTo>
                  <a:pt x="0" y="16687"/>
                </a:lnTo>
                <a:lnTo>
                  <a:pt x="151803" y="190830"/>
                </a:lnTo>
                <a:lnTo>
                  <a:pt x="0" y="364959"/>
                </a:lnTo>
                <a:lnTo>
                  <a:pt x="19151" y="381647"/>
                </a:lnTo>
                <a:lnTo>
                  <a:pt x="168656" y="210159"/>
                </a:lnTo>
                <a:lnTo>
                  <a:pt x="239547" y="291465"/>
                </a:lnTo>
                <a:lnTo>
                  <a:pt x="209270" y="295389"/>
                </a:lnTo>
                <a:lnTo>
                  <a:pt x="271373" y="308648"/>
                </a:lnTo>
                <a:lnTo>
                  <a:pt x="266712" y="245313"/>
                </a:lnTo>
                <a:lnTo>
                  <a:pt x="258699" y="274777"/>
                </a:lnTo>
                <a:lnTo>
                  <a:pt x="185508" y="190830"/>
                </a:lnTo>
                <a:lnTo>
                  <a:pt x="258699" y="106870"/>
                </a:lnTo>
                <a:lnTo>
                  <a:pt x="266712" y="136334"/>
                </a:lnTo>
                <a:lnTo>
                  <a:pt x="271373" y="7299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66440" y="2315789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956867" y="2345542"/>
            <a:ext cx="271780" cy="309245"/>
          </a:xfrm>
          <a:custGeom>
            <a:avLst/>
            <a:gdLst/>
            <a:ahLst/>
            <a:cxnLst/>
            <a:rect l="l" t="t" r="r" b="b"/>
            <a:pathLst>
              <a:path w="271780" h="309244" extrusionOk="0">
                <a:moveTo>
                  <a:pt x="19145" y="0"/>
                </a:moveTo>
                <a:lnTo>
                  <a:pt x="0" y="16690"/>
                </a:lnTo>
                <a:lnTo>
                  <a:pt x="239544" y="291462"/>
                </a:lnTo>
                <a:lnTo>
                  <a:pt x="209270" y="295390"/>
                </a:lnTo>
                <a:lnTo>
                  <a:pt x="271371" y="308645"/>
                </a:lnTo>
                <a:lnTo>
                  <a:pt x="266708" y="245317"/>
                </a:lnTo>
                <a:lnTo>
                  <a:pt x="258689" y="274772"/>
                </a:lnTo>
                <a:lnTo>
                  <a:pt x="1914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76537" y="1613540"/>
            <a:ext cx="242816" cy="3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/>
          <p:nvPr/>
        </p:nvSpPr>
        <p:spPr>
          <a:xfrm>
            <a:off x="1373149" y="1617128"/>
            <a:ext cx="282575" cy="1108075"/>
          </a:xfrm>
          <a:custGeom>
            <a:avLst/>
            <a:gdLst/>
            <a:ahLst/>
            <a:cxnLst/>
            <a:rect l="l" t="t" r="r" b="b"/>
            <a:pathLst>
              <a:path w="282575" h="1108075" extrusionOk="0">
                <a:moveTo>
                  <a:pt x="282460" y="791400"/>
                </a:moveTo>
                <a:lnTo>
                  <a:pt x="268122" y="818349"/>
                </a:lnTo>
                <a:lnTo>
                  <a:pt x="223951" y="736295"/>
                </a:lnTo>
                <a:lnTo>
                  <a:pt x="267982" y="655167"/>
                </a:lnTo>
                <a:lnTo>
                  <a:pt x="282232" y="682167"/>
                </a:lnTo>
                <a:lnTo>
                  <a:pt x="272986" y="619340"/>
                </a:lnTo>
                <a:lnTo>
                  <a:pt x="244373" y="612394"/>
                </a:lnTo>
                <a:lnTo>
                  <a:pt x="244373" y="645426"/>
                </a:lnTo>
                <a:lnTo>
                  <a:pt x="209562" y="709561"/>
                </a:lnTo>
                <a:lnTo>
                  <a:pt x="188048" y="669569"/>
                </a:lnTo>
                <a:lnTo>
                  <a:pt x="244373" y="645426"/>
                </a:lnTo>
                <a:lnTo>
                  <a:pt x="244373" y="612394"/>
                </a:lnTo>
                <a:lnTo>
                  <a:pt x="211277" y="604342"/>
                </a:lnTo>
                <a:lnTo>
                  <a:pt x="236855" y="621017"/>
                </a:lnTo>
                <a:lnTo>
                  <a:pt x="175971" y="647115"/>
                </a:lnTo>
                <a:lnTo>
                  <a:pt x="152527" y="603567"/>
                </a:lnTo>
                <a:lnTo>
                  <a:pt x="152527" y="657161"/>
                </a:lnTo>
                <a:lnTo>
                  <a:pt x="43421" y="703922"/>
                </a:lnTo>
                <a:lnTo>
                  <a:pt x="110782" y="579577"/>
                </a:lnTo>
                <a:lnTo>
                  <a:pt x="152527" y="657161"/>
                </a:lnTo>
                <a:lnTo>
                  <a:pt x="152527" y="603567"/>
                </a:lnTo>
                <a:lnTo>
                  <a:pt x="125247" y="552869"/>
                </a:lnTo>
                <a:lnTo>
                  <a:pt x="176199" y="458825"/>
                </a:lnTo>
                <a:lnTo>
                  <a:pt x="236918" y="487197"/>
                </a:lnTo>
                <a:lnTo>
                  <a:pt x="210832" y="503034"/>
                </a:lnTo>
                <a:lnTo>
                  <a:pt x="272986" y="490029"/>
                </a:lnTo>
                <a:lnTo>
                  <a:pt x="282321" y="427215"/>
                </a:lnTo>
                <a:lnTo>
                  <a:pt x="268033" y="454202"/>
                </a:lnTo>
                <a:lnTo>
                  <a:pt x="243497" y="408863"/>
                </a:lnTo>
                <a:lnTo>
                  <a:pt x="243497" y="462241"/>
                </a:lnTo>
                <a:lnTo>
                  <a:pt x="188328" y="436460"/>
                </a:lnTo>
                <a:lnTo>
                  <a:pt x="208953" y="398386"/>
                </a:lnTo>
                <a:lnTo>
                  <a:pt x="243497" y="462241"/>
                </a:lnTo>
                <a:lnTo>
                  <a:pt x="243497" y="408863"/>
                </a:lnTo>
                <a:lnTo>
                  <a:pt x="223405" y="371716"/>
                </a:lnTo>
                <a:lnTo>
                  <a:pt x="268008" y="289407"/>
                </a:lnTo>
                <a:lnTo>
                  <a:pt x="282282" y="316395"/>
                </a:lnTo>
                <a:lnTo>
                  <a:pt x="278282" y="289407"/>
                </a:lnTo>
                <a:lnTo>
                  <a:pt x="276491" y="277317"/>
                </a:lnTo>
                <a:lnTo>
                  <a:pt x="272986" y="253580"/>
                </a:lnTo>
                <a:lnTo>
                  <a:pt x="215277" y="280098"/>
                </a:lnTo>
                <a:lnTo>
                  <a:pt x="245681" y="277317"/>
                </a:lnTo>
                <a:lnTo>
                  <a:pt x="208978" y="345046"/>
                </a:lnTo>
                <a:lnTo>
                  <a:pt x="22352" y="0"/>
                </a:lnTo>
                <a:lnTo>
                  <a:pt x="12" y="12090"/>
                </a:lnTo>
                <a:lnTo>
                  <a:pt x="194525" y="371716"/>
                </a:lnTo>
                <a:lnTo>
                  <a:pt x="165277" y="425691"/>
                </a:lnTo>
                <a:lnTo>
                  <a:pt x="153162" y="420039"/>
                </a:lnTo>
                <a:lnTo>
                  <a:pt x="153162" y="448056"/>
                </a:lnTo>
                <a:lnTo>
                  <a:pt x="110858" y="526122"/>
                </a:lnTo>
                <a:lnTo>
                  <a:pt x="40525" y="395414"/>
                </a:lnTo>
                <a:lnTo>
                  <a:pt x="153162" y="448056"/>
                </a:lnTo>
                <a:lnTo>
                  <a:pt x="153162" y="420039"/>
                </a:lnTo>
                <a:lnTo>
                  <a:pt x="16560" y="356171"/>
                </a:lnTo>
                <a:lnTo>
                  <a:pt x="11176" y="367677"/>
                </a:lnTo>
                <a:lnTo>
                  <a:pt x="0" y="373697"/>
                </a:lnTo>
                <a:lnTo>
                  <a:pt x="96393" y="552843"/>
                </a:lnTo>
                <a:lnTo>
                  <a:pt x="12" y="730719"/>
                </a:lnTo>
                <a:lnTo>
                  <a:pt x="14084" y="738339"/>
                </a:lnTo>
                <a:lnTo>
                  <a:pt x="16179" y="743216"/>
                </a:lnTo>
                <a:lnTo>
                  <a:pt x="20040" y="741565"/>
                </a:lnTo>
                <a:lnTo>
                  <a:pt x="22352" y="742810"/>
                </a:lnTo>
                <a:lnTo>
                  <a:pt x="23926" y="739902"/>
                </a:lnTo>
                <a:lnTo>
                  <a:pt x="164604" y="679615"/>
                </a:lnTo>
                <a:lnTo>
                  <a:pt x="195084" y="736244"/>
                </a:lnTo>
                <a:lnTo>
                  <a:pt x="25" y="1095667"/>
                </a:lnTo>
                <a:lnTo>
                  <a:pt x="22339" y="1107782"/>
                </a:lnTo>
                <a:lnTo>
                  <a:pt x="209473" y="762977"/>
                </a:lnTo>
                <a:lnTo>
                  <a:pt x="245745" y="830376"/>
                </a:lnTo>
                <a:lnTo>
                  <a:pt x="215353" y="827506"/>
                </a:lnTo>
                <a:lnTo>
                  <a:pt x="272986" y="854189"/>
                </a:lnTo>
                <a:lnTo>
                  <a:pt x="276352" y="831811"/>
                </a:lnTo>
                <a:lnTo>
                  <a:pt x="276580" y="830376"/>
                </a:lnTo>
                <a:lnTo>
                  <a:pt x="278396" y="818349"/>
                </a:lnTo>
                <a:lnTo>
                  <a:pt x="282460" y="7914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76537" y="2343848"/>
            <a:ext cx="242816" cy="38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876299" y="3784600"/>
            <a:ext cx="2628900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892964" y="4070173"/>
            <a:ext cx="2492375" cy="1866264"/>
          </a:xfrm>
          <a:custGeom>
            <a:avLst/>
            <a:gdLst/>
            <a:ahLst/>
            <a:cxnLst/>
            <a:rect l="l" t="t" r="r" b="b"/>
            <a:pathLst>
              <a:path w="2492375" h="1866264" extrusionOk="0">
                <a:moveTo>
                  <a:pt x="2492157" y="0"/>
                </a:moveTo>
                <a:lnTo>
                  <a:pt x="2473470" y="46244"/>
                </a:lnTo>
                <a:lnTo>
                  <a:pt x="2441222" y="75675"/>
                </a:lnTo>
                <a:lnTo>
                  <a:pt x="2394234" y="103752"/>
                </a:lnTo>
                <a:lnTo>
                  <a:pt x="2333440" y="130275"/>
                </a:lnTo>
                <a:lnTo>
                  <a:pt x="2259775" y="155046"/>
                </a:lnTo>
                <a:lnTo>
                  <a:pt x="2218408" y="166711"/>
                </a:lnTo>
                <a:lnTo>
                  <a:pt x="2174173" y="177863"/>
                </a:lnTo>
                <a:lnTo>
                  <a:pt x="2127189" y="188477"/>
                </a:lnTo>
                <a:lnTo>
                  <a:pt x="2077571" y="198527"/>
                </a:lnTo>
                <a:lnTo>
                  <a:pt x="2025437" y="207989"/>
                </a:lnTo>
                <a:lnTo>
                  <a:pt x="1970903" y="216838"/>
                </a:lnTo>
                <a:lnTo>
                  <a:pt x="1914087" y="225049"/>
                </a:lnTo>
                <a:lnTo>
                  <a:pt x="1855104" y="232596"/>
                </a:lnTo>
                <a:lnTo>
                  <a:pt x="1794072" y="239455"/>
                </a:lnTo>
                <a:lnTo>
                  <a:pt x="1731109" y="245600"/>
                </a:lnTo>
                <a:lnTo>
                  <a:pt x="1666330" y="251008"/>
                </a:lnTo>
                <a:lnTo>
                  <a:pt x="1599852" y="255652"/>
                </a:lnTo>
                <a:lnTo>
                  <a:pt x="1531793" y="259507"/>
                </a:lnTo>
                <a:lnTo>
                  <a:pt x="1462269" y="262550"/>
                </a:lnTo>
                <a:lnTo>
                  <a:pt x="1391398" y="264754"/>
                </a:lnTo>
                <a:lnTo>
                  <a:pt x="1319295" y="266095"/>
                </a:lnTo>
                <a:lnTo>
                  <a:pt x="1246079" y="266547"/>
                </a:lnTo>
                <a:lnTo>
                  <a:pt x="1172862" y="266095"/>
                </a:lnTo>
                <a:lnTo>
                  <a:pt x="1100760" y="264754"/>
                </a:lnTo>
                <a:lnTo>
                  <a:pt x="1029888" y="262550"/>
                </a:lnTo>
                <a:lnTo>
                  <a:pt x="960364" y="259507"/>
                </a:lnTo>
                <a:lnTo>
                  <a:pt x="892305" y="255652"/>
                </a:lnTo>
                <a:lnTo>
                  <a:pt x="825828" y="251008"/>
                </a:lnTo>
                <a:lnTo>
                  <a:pt x="761049" y="245600"/>
                </a:lnTo>
                <a:lnTo>
                  <a:pt x="698085" y="239455"/>
                </a:lnTo>
                <a:lnTo>
                  <a:pt x="637053" y="232596"/>
                </a:lnTo>
                <a:lnTo>
                  <a:pt x="578071" y="225049"/>
                </a:lnTo>
                <a:lnTo>
                  <a:pt x="521254" y="216838"/>
                </a:lnTo>
                <a:lnTo>
                  <a:pt x="466720" y="207989"/>
                </a:lnTo>
                <a:lnTo>
                  <a:pt x="414586" y="198527"/>
                </a:lnTo>
                <a:lnTo>
                  <a:pt x="364968" y="188477"/>
                </a:lnTo>
                <a:lnTo>
                  <a:pt x="317983" y="177863"/>
                </a:lnTo>
                <a:lnTo>
                  <a:pt x="273749" y="166711"/>
                </a:lnTo>
                <a:lnTo>
                  <a:pt x="232382" y="155046"/>
                </a:lnTo>
                <a:lnTo>
                  <a:pt x="193999" y="142892"/>
                </a:lnTo>
                <a:lnTo>
                  <a:pt x="126652" y="117220"/>
                </a:lnTo>
                <a:lnTo>
                  <a:pt x="72644" y="89895"/>
                </a:lnTo>
                <a:lnTo>
                  <a:pt x="32909" y="61116"/>
                </a:lnTo>
                <a:lnTo>
                  <a:pt x="8383" y="31084"/>
                </a:lnTo>
                <a:lnTo>
                  <a:pt x="0" y="0"/>
                </a:lnTo>
                <a:lnTo>
                  <a:pt x="0" y="1599289"/>
                </a:lnTo>
                <a:lnTo>
                  <a:pt x="18687" y="1645534"/>
                </a:lnTo>
                <a:lnTo>
                  <a:pt x="50934" y="1674964"/>
                </a:lnTo>
                <a:lnTo>
                  <a:pt x="97923" y="1703041"/>
                </a:lnTo>
                <a:lnTo>
                  <a:pt x="158717" y="1729565"/>
                </a:lnTo>
                <a:lnTo>
                  <a:pt x="232382" y="1754335"/>
                </a:lnTo>
                <a:lnTo>
                  <a:pt x="273749" y="1766000"/>
                </a:lnTo>
                <a:lnTo>
                  <a:pt x="317983" y="1777152"/>
                </a:lnTo>
                <a:lnTo>
                  <a:pt x="364968" y="1787766"/>
                </a:lnTo>
                <a:lnTo>
                  <a:pt x="414586" y="1797816"/>
                </a:lnTo>
                <a:lnTo>
                  <a:pt x="466720" y="1807279"/>
                </a:lnTo>
                <a:lnTo>
                  <a:pt x="521254" y="1816127"/>
                </a:lnTo>
                <a:lnTo>
                  <a:pt x="578071" y="1824338"/>
                </a:lnTo>
                <a:lnTo>
                  <a:pt x="637053" y="1831885"/>
                </a:lnTo>
                <a:lnTo>
                  <a:pt x="698085" y="1838744"/>
                </a:lnTo>
                <a:lnTo>
                  <a:pt x="761049" y="1844889"/>
                </a:lnTo>
                <a:lnTo>
                  <a:pt x="825828" y="1850297"/>
                </a:lnTo>
                <a:lnTo>
                  <a:pt x="892305" y="1854941"/>
                </a:lnTo>
                <a:lnTo>
                  <a:pt x="960364" y="1858796"/>
                </a:lnTo>
                <a:lnTo>
                  <a:pt x="1029888" y="1861839"/>
                </a:lnTo>
                <a:lnTo>
                  <a:pt x="1100760" y="1864043"/>
                </a:lnTo>
                <a:lnTo>
                  <a:pt x="1172862" y="1865384"/>
                </a:lnTo>
                <a:lnTo>
                  <a:pt x="1246079" y="1865836"/>
                </a:lnTo>
                <a:lnTo>
                  <a:pt x="1319295" y="1865384"/>
                </a:lnTo>
                <a:lnTo>
                  <a:pt x="1391398" y="1864043"/>
                </a:lnTo>
                <a:lnTo>
                  <a:pt x="1462269" y="1861839"/>
                </a:lnTo>
                <a:lnTo>
                  <a:pt x="1531793" y="1858796"/>
                </a:lnTo>
                <a:lnTo>
                  <a:pt x="1599852" y="1854941"/>
                </a:lnTo>
                <a:lnTo>
                  <a:pt x="1666330" y="1850297"/>
                </a:lnTo>
                <a:lnTo>
                  <a:pt x="1731109" y="1844889"/>
                </a:lnTo>
                <a:lnTo>
                  <a:pt x="1794072" y="1838744"/>
                </a:lnTo>
                <a:lnTo>
                  <a:pt x="1855104" y="1831885"/>
                </a:lnTo>
                <a:lnTo>
                  <a:pt x="1914087" y="1824338"/>
                </a:lnTo>
                <a:lnTo>
                  <a:pt x="1970903" y="1816127"/>
                </a:lnTo>
                <a:lnTo>
                  <a:pt x="2025437" y="1807279"/>
                </a:lnTo>
                <a:lnTo>
                  <a:pt x="2077571" y="1797816"/>
                </a:lnTo>
                <a:lnTo>
                  <a:pt x="2127189" y="1787766"/>
                </a:lnTo>
                <a:lnTo>
                  <a:pt x="2174173" y="1777152"/>
                </a:lnTo>
                <a:lnTo>
                  <a:pt x="2218408" y="1766000"/>
                </a:lnTo>
                <a:lnTo>
                  <a:pt x="2259775" y="1754335"/>
                </a:lnTo>
                <a:lnTo>
                  <a:pt x="2298158" y="1742182"/>
                </a:lnTo>
                <a:lnTo>
                  <a:pt x="2365504" y="1716509"/>
                </a:lnTo>
                <a:lnTo>
                  <a:pt x="2419512" y="1689184"/>
                </a:lnTo>
                <a:lnTo>
                  <a:pt x="2459247" y="1660406"/>
                </a:lnTo>
                <a:lnTo>
                  <a:pt x="2483774" y="1630374"/>
                </a:lnTo>
                <a:lnTo>
                  <a:pt x="2492157" y="1599289"/>
                </a:lnTo>
                <a:lnTo>
                  <a:pt x="2492157" y="0"/>
                </a:ln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892964" y="3803625"/>
            <a:ext cx="2492375" cy="533400"/>
          </a:xfrm>
          <a:custGeom>
            <a:avLst/>
            <a:gdLst/>
            <a:ahLst/>
            <a:cxnLst/>
            <a:rect l="l" t="t" r="r" b="b"/>
            <a:pathLst>
              <a:path w="2492375" h="533400" extrusionOk="0">
                <a:moveTo>
                  <a:pt x="1246079" y="0"/>
                </a:moveTo>
                <a:lnTo>
                  <a:pt x="1172862" y="452"/>
                </a:lnTo>
                <a:lnTo>
                  <a:pt x="1100760" y="1793"/>
                </a:lnTo>
                <a:lnTo>
                  <a:pt x="1029888" y="3997"/>
                </a:lnTo>
                <a:lnTo>
                  <a:pt x="960364" y="7039"/>
                </a:lnTo>
                <a:lnTo>
                  <a:pt x="892305" y="10895"/>
                </a:lnTo>
                <a:lnTo>
                  <a:pt x="825828" y="15539"/>
                </a:lnTo>
                <a:lnTo>
                  <a:pt x="761049" y="20946"/>
                </a:lnTo>
                <a:lnTo>
                  <a:pt x="698085" y="27092"/>
                </a:lnTo>
                <a:lnTo>
                  <a:pt x="637053" y="33950"/>
                </a:lnTo>
                <a:lnTo>
                  <a:pt x="578071" y="41498"/>
                </a:lnTo>
                <a:lnTo>
                  <a:pt x="521254" y="49708"/>
                </a:lnTo>
                <a:lnTo>
                  <a:pt x="466720" y="58557"/>
                </a:lnTo>
                <a:lnTo>
                  <a:pt x="414586" y="68019"/>
                </a:lnTo>
                <a:lnTo>
                  <a:pt x="364968" y="78069"/>
                </a:lnTo>
                <a:lnTo>
                  <a:pt x="317983" y="88683"/>
                </a:lnTo>
                <a:lnTo>
                  <a:pt x="273749" y="99835"/>
                </a:lnTo>
                <a:lnTo>
                  <a:pt x="232382" y="111500"/>
                </a:lnTo>
                <a:lnTo>
                  <a:pt x="193999" y="123654"/>
                </a:lnTo>
                <a:lnTo>
                  <a:pt x="126652" y="149326"/>
                </a:lnTo>
                <a:lnTo>
                  <a:pt x="72644" y="176651"/>
                </a:lnTo>
                <a:lnTo>
                  <a:pt x="32909" y="205430"/>
                </a:lnTo>
                <a:lnTo>
                  <a:pt x="8383" y="235462"/>
                </a:lnTo>
                <a:lnTo>
                  <a:pt x="0" y="266547"/>
                </a:lnTo>
                <a:lnTo>
                  <a:pt x="2115" y="282209"/>
                </a:lnTo>
                <a:lnTo>
                  <a:pt x="32909" y="327664"/>
                </a:lnTo>
                <a:lnTo>
                  <a:pt x="72644" y="356442"/>
                </a:lnTo>
                <a:lnTo>
                  <a:pt x="126652" y="383768"/>
                </a:lnTo>
                <a:lnTo>
                  <a:pt x="193999" y="409440"/>
                </a:lnTo>
                <a:lnTo>
                  <a:pt x="232382" y="421593"/>
                </a:lnTo>
                <a:lnTo>
                  <a:pt x="273749" y="433259"/>
                </a:lnTo>
                <a:lnTo>
                  <a:pt x="317983" y="444411"/>
                </a:lnTo>
                <a:lnTo>
                  <a:pt x="364968" y="455024"/>
                </a:lnTo>
                <a:lnTo>
                  <a:pt x="414586" y="465075"/>
                </a:lnTo>
                <a:lnTo>
                  <a:pt x="466720" y="474537"/>
                </a:lnTo>
                <a:lnTo>
                  <a:pt x="521254" y="483386"/>
                </a:lnTo>
                <a:lnTo>
                  <a:pt x="578071" y="491596"/>
                </a:lnTo>
                <a:lnTo>
                  <a:pt x="637053" y="499143"/>
                </a:lnTo>
                <a:lnTo>
                  <a:pt x="698085" y="506002"/>
                </a:lnTo>
                <a:lnTo>
                  <a:pt x="761049" y="512148"/>
                </a:lnTo>
                <a:lnTo>
                  <a:pt x="825828" y="517555"/>
                </a:lnTo>
                <a:lnTo>
                  <a:pt x="892305" y="522199"/>
                </a:lnTo>
                <a:lnTo>
                  <a:pt x="960364" y="526055"/>
                </a:lnTo>
                <a:lnTo>
                  <a:pt x="1029888" y="529097"/>
                </a:lnTo>
                <a:lnTo>
                  <a:pt x="1100760" y="531301"/>
                </a:lnTo>
                <a:lnTo>
                  <a:pt x="1172862" y="532642"/>
                </a:lnTo>
                <a:lnTo>
                  <a:pt x="1246079" y="533095"/>
                </a:lnTo>
                <a:lnTo>
                  <a:pt x="1319295" y="532642"/>
                </a:lnTo>
                <a:lnTo>
                  <a:pt x="1391398" y="531301"/>
                </a:lnTo>
                <a:lnTo>
                  <a:pt x="1462269" y="529097"/>
                </a:lnTo>
                <a:lnTo>
                  <a:pt x="1531793" y="526055"/>
                </a:lnTo>
                <a:lnTo>
                  <a:pt x="1599852" y="522199"/>
                </a:lnTo>
                <a:lnTo>
                  <a:pt x="1666330" y="517555"/>
                </a:lnTo>
                <a:lnTo>
                  <a:pt x="1731109" y="512148"/>
                </a:lnTo>
                <a:lnTo>
                  <a:pt x="1794072" y="506002"/>
                </a:lnTo>
                <a:lnTo>
                  <a:pt x="1855104" y="499143"/>
                </a:lnTo>
                <a:lnTo>
                  <a:pt x="1914087" y="491596"/>
                </a:lnTo>
                <a:lnTo>
                  <a:pt x="1970903" y="483386"/>
                </a:lnTo>
                <a:lnTo>
                  <a:pt x="2025437" y="474537"/>
                </a:lnTo>
                <a:lnTo>
                  <a:pt x="2077571" y="465075"/>
                </a:lnTo>
                <a:lnTo>
                  <a:pt x="2127189" y="455024"/>
                </a:lnTo>
                <a:lnTo>
                  <a:pt x="2174173" y="444411"/>
                </a:lnTo>
                <a:lnTo>
                  <a:pt x="2218408" y="433259"/>
                </a:lnTo>
                <a:lnTo>
                  <a:pt x="2259775" y="421593"/>
                </a:lnTo>
                <a:lnTo>
                  <a:pt x="2298158" y="409440"/>
                </a:lnTo>
                <a:lnTo>
                  <a:pt x="2365504" y="383768"/>
                </a:lnTo>
                <a:lnTo>
                  <a:pt x="2419512" y="356442"/>
                </a:lnTo>
                <a:lnTo>
                  <a:pt x="2459247" y="327664"/>
                </a:lnTo>
                <a:lnTo>
                  <a:pt x="2483774" y="297632"/>
                </a:lnTo>
                <a:lnTo>
                  <a:pt x="2492157" y="266547"/>
                </a:lnTo>
                <a:lnTo>
                  <a:pt x="2490042" y="250885"/>
                </a:lnTo>
                <a:lnTo>
                  <a:pt x="2459247" y="205430"/>
                </a:lnTo>
                <a:lnTo>
                  <a:pt x="2419512" y="176651"/>
                </a:lnTo>
                <a:lnTo>
                  <a:pt x="2365504" y="149326"/>
                </a:lnTo>
                <a:lnTo>
                  <a:pt x="2298158" y="123654"/>
                </a:lnTo>
                <a:lnTo>
                  <a:pt x="2259775" y="111500"/>
                </a:lnTo>
                <a:lnTo>
                  <a:pt x="2218408" y="99835"/>
                </a:lnTo>
                <a:lnTo>
                  <a:pt x="2174173" y="88683"/>
                </a:lnTo>
                <a:lnTo>
                  <a:pt x="2127189" y="78069"/>
                </a:lnTo>
                <a:lnTo>
                  <a:pt x="2077571" y="68019"/>
                </a:lnTo>
                <a:lnTo>
                  <a:pt x="2025437" y="58557"/>
                </a:lnTo>
                <a:lnTo>
                  <a:pt x="1970903" y="49708"/>
                </a:lnTo>
                <a:lnTo>
                  <a:pt x="1914087" y="41498"/>
                </a:lnTo>
                <a:lnTo>
                  <a:pt x="1855104" y="33950"/>
                </a:lnTo>
                <a:lnTo>
                  <a:pt x="1794072" y="27092"/>
                </a:lnTo>
                <a:lnTo>
                  <a:pt x="1731109" y="20946"/>
                </a:lnTo>
                <a:lnTo>
                  <a:pt x="1666330" y="15539"/>
                </a:lnTo>
                <a:lnTo>
                  <a:pt x="1599852" y="10895"/>
                </a:lnTo>
                <a:lnTo>
                  <a:pt x="1531793" y="7039"/>
                </a:lnTo>
                <a:lnTo>
                  <a:pt x="1462269" y="3997"/>
                </a:lnTo>
                <a:lnTo>
                  <a:pt x="1391398" y="1793"/>
                </a:lnTo>
                <a:lnTo>
                  <a:pt x="1319295" y="452"/>
                </a:lnTo>
                <a:lnTo>
                  <a:pt x="1246079" y="0"/>
                </a:lnTo>
                <a:close/>
              </a:path>
            </a:pathLst>
          </a:custGeom>
          <a:solidFill>
            <a:srgbClr val="E9EEF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92964" y="3803625"/>
            <a:ext cx="2492375" cy="2132965"/>
          </a:xfrm>
          <a:custGeom>
            <a:avLst/>
            <a:gdLst/>
            <a:ahLst/>
            <a:cxnLst/>
            <a:rect l="l" t="t" r="r" b="b"/>
            <a:pathLst>
              <a:path w="2492375" h="2132965" extrusionOk="0">
                <a:moveTo>
                  <a:pt x="2492158" y="266547"/>
                </a:moveTo>
                <a:lnTo>
                  <a:pt x="2473470" y="312792"/>
                </a:lnTo>
                <a:lnTo>
                  <a:pt x="2441223" y="342222"/>
                </a:lnTo>
                <a:lnTo>
                  <a:pt x="2394234" y="370299"/>
                </a:lnTo>
                <a:lnTo>
                  <a:pt x="2333440" y="396823"/>
                </a:lnTo>
                <a:lnTo>
                  <a:pt x="2259775" y="421593"/>
                </a:lnTo>
                <a:lnTo>
                  <a:pt x="2218408" y="433259"/>
                </a:lnTo>
                <a:lnTo>
                  <a:pt x="2174174" y="444411"/>
                </a:lnTo>
                <a:lnTo>
                  <a:pt x="2127189" y="455024"/>
                </a:lnTo>
                <a:lnTo>
                  <a:pt x="2077571" y="465075"/>
                </a:lnTo>
                <a:lnTo>
                  <a:pt x="2025437" y="474537"/>
                </a:lnTo>
                <a:lnTo>
                  <a:pt x="1970903" y="483385"/>
                </a:lnTo>
                <a:lnTo>
                  <a:pt x="1914087" y="491596"/>
                </a:lnTo>
                <a:lnTo>
                  <a:pt x="1855104" y="499143"/>
                </a:lnTo>
                <a:lnTo>
                  <a:pt x="1794072" y="506002"/>
                </a:lnTo>
                <a:lnTo>
                  <a:pt x="1731109" y="512147"/>
                </a:lnTo>
                <a:lnTo>
                  <a:pt x="1666329" y="517555"/>
                </a:lnTo>
                <a:lnTo>
                  <a:pt x="1599852" y="522199"/>
                </a:lnTo>
                <a:lnTo>
                  <a:pt x="1531793" y="526054"/>
                </a:lnTo>
                <a:lnTo>
                  <a:pt x="1462269" y="529097"/>
                </a:lnTo>
                <a:lnTo>
                  <a:pt x="1391398" y="531301"/>
                </a:lnTo>
                <a:lnTo>
                  <a:pt x="1319295" y="532642"/>
                </a:lnTo>
                <a:lnTo>
                  <a:pt x="1246079" y="533094"/>
                </a:lnTo>
                <a:lnTo>
                  <a:pt x="1172862" y="532642"/>
                </a:lnTo>
                <a:lnTo>
                  <a:pt x="1100759" y="531301"/>
                </a:lnTo>
                <a:lnTo>
                  <a:pt x="1029888" y="529097"/>
                </a:lnTo>
                <a:lnTo>
                  <a:pt x="960364" y="526054"/>
                </a:lnTo>
                <a:lnTo>
                  <a:pt x="892305" y="522199"/>
                </a:lnTo>
                <a:lnTo>
                  <a:pt x="825827" y="517555"/>
                </a:lnTo>
                <a:lnTo>
                  <a:pt x="761048" y="512147"/>
                </a:lnTo>
                <a:lnTo>
                  <a:pt x="698085" y="506002"/>
                </a:lnTo>
                <a:lnTo>
                  <a:pt x="637053" y="499143"/>
                </a:lnTo>
                <a:lnTo>
                  <a:pt x="578070" y="491596"/>
                </a:lnTo>
                <a:lnTo>
                  <a:pt x="521254" y="483385"/>
                </a:lnTo>
                <a:lnTo>
                  <a:pt x="466720" y="474537"/>
                </a:lnTo>
                <a:lnTo>
                  <a:pt x="414585" y="465075"/>
                </a:lnTo>
                <a:lnTo>
                  <a:pt x="364968" y="455024"/>
                </a:lnTo>
                <a:lnTo>
                  <a:pt x="317983" y="444411"/>
                </a:lnTo>
                <a:lnTo>
                  <a:pt x="273749" y="433259"/>
                </a:lnTo>
                <a:lnTo>
                  <a:pt x="232382" y="421593"/>
                </a:lnTo>
                <a:lnTo>
                  <a:pt x="193999" y="409440"/>
                </a:lnTo>
                <a:lnTo>
                  <a:pt x="126652" y="383768"/>
                </a:lnTo>
                <a:lnTo>
                  <a:pt x="72644" y="356442"/>
                </a:lnTo>
                <a:lnTo>
                  <a:pt x="32909" y="327664"/>
                </a:lnTo>
                <a:lnTo>
                  <a:pt x="8383" y="297632"/>
                </a:lnTo>
                <a:lnTo>
                  <a:pt x="0" y="266547"/>
                </a:lnTo>
                <a:lnTo>
                  <a:pt x="2115" y="250885"/>
                </a:lnTo>
                <a:lnTo>
                  <a:pt x="32909" y="205430"/>
                </a:lnTo>
                <a:lnTo>
                  <a:pt x="72644" y="176651"/>
                </a:lnTo>
                <a:lnTo>
                  <a:pt x="126652" y="149326"/>
                </a:lnTo>
                <a:lnTo>
                  <a:pt x="193999" y="123654"/>
                </a:lnTo>
                <a:lnTo>
                  <a:pt x="232382" y="111500"/>
                </a:lnTo>
                <a:lnTo>
                  <a:pt x="273749" y="99835"/>
                </a:lnTo>
                <a:lnTo>
                  <a:pt x="317983" y="88683"/>
                </a:lnTo>
                <a:lnTo>
                  <a:pt x="364968" y="78069"/>
                </a:lnTo>
                <a:lnTo>
                  <a:pt x="414585" y="68019"/>
                </a:lnTo>
                <a:lnTo>
                  <a:pt x="466720" y="58557"/>
                </a:lnTo>
                <a:lnTo>
                  <a:pt x="521254" y="49708"/>
                </a:lnTo>
                <a:lnTo>
                  <a:pt x="578070" y="41498"/>
                </a:lnTo>
                <a:lnTo>
                  <a:pt x="637053" y="33951"/>
                </a:lnTo>
                <a:lnTo>
                  <a:pt x="698085" y="27092"/>
                </a:lnTo>
                <a:lnTo>
                  <a:pt x="761048" y="20946"/>
                </a:lnTo>
                <a:lnTo>
                  <a:pt x="825827" y="15539"/>
                </a:lnTo>
                <a:lnTo>
                  <a:pt x="892305" y="10895"/>
                </a:lnTo>
                <a:lnTo>
                  <a:pt x="960364" y="7039"/>
                </a:lnTo>
                <a:lnTo>
                  <a:pt x="1029888" y="3997"/>
                </a:lnTo>
                <a:lnTo>
                  <a:pt x="1100759" y="1793"/>
                </a:lnTo>
                <a:lnTo>
                  <a:pt x="1172862" y="452"/>
                </a:lnTo>
                <a:lnTo>
                  <a:pt x="1246079" y="0"/>
                </a:lnTo>
                <a:lnTo>
                  <a:pt x="1319295" y="452"/>
                </a:lnTo>
                <a:lnTo>
                  <a:pt x="1391398" y="1793"/>
                </a:lnTo>
                <a:lnTo>
                  <a:pt x="1462269" y="3997"/>
                </a:lnTo>
                <a:lnTo>
                  <a:pt x="1531793" y="7039"/>
                </a:lnTo>
                <a:lnTo>
                  <a:pt x="1599852" y="10895"/>
                </a:lnTo>
                <a:lnTo>
                  <a:pt x="1666329" y="15539"/>
                </a:lnTo>
                <a:lnTo>
                  <a:pt x="1731109" y="20946"/>
                </a:lnTo>
                <a:lnTo>
                  <a:pt x="1794072" y="27092"/>
                </a:lnTo>
                <a:lnTo>
                  <a:pt x="1855104" y="33951"/>
                </a:lnTo>
                <a:lnTo>
                  <a:pt x="1914087" y="41498"/>
                </a:lnTo>
                <a:lnTo>
                  <a:pt x="1970903" y="49708"/>
                </a:lnTo>
                <a:lnTo>
                  <a:pt x="2025437" y="58557"/>
                </a:lnTo>
                <a:lnTo>
                  <a:pt x="2077571" y="68019"/>
                </a:lnTo>
                <a:lnTo>
                  <a:pt x="2127189" y="78069"/>
                </a:lnTo>
                <a:lnTo>
                  <a:pt x="2174174" y="88683"/>
                </a:lnTo>
                <a:lnTo>
                  <a:pt x="2218408" y="99835"/>
                </a:lnTo>
                <a:lnTo>
                  <a:pt x="2259775" y="111500"/>
                </a:lnTo>
                <a:lnTo>
                  <a:pt x="2298158" y="123654"/>
                </a:lnTo>
                <a:lnTo>
                  <a:pt x="2365505" y="149326"/>
                </a:lnTo>
                <a:lnTo>
                  <a:pt x="2419513" y="176651"/>
                </a:lnTo>
                <a:lnTo>
                  <a:pt x="2459248" y="205430"/>
                </a:lnTo>
                <a:lnTo>
                  <a:pt x="2483774" y="235462"/>
                </a:lnTo>
                <a:lnTo>
                  <a:pt x="2492158" y="266547"/>
                </a:lnTo>
                <a:close/>
              </a:path>
              <a:path w="2492375" h="2132965" extrusionOk="0">
                <a:moveTo>
                  <a:pt x="2492158" y="266547"/>
                </a:moveTo>
                <a:lnTo>
                  <a:pt x="2492158" y="1865837"/>
                </a:lnTo>
                <a:lnTo>
                  <a:pt x="2490042" y="1881498"/>
                </a:lnTo>
                <a:lnTo>
                  <a:pt x="2459248" y="1926953"/>
                </a:lnTo>
                <a:lnTo>
                  <a:pt x="2419513" y="1955732"/>
                </a:lnTo>
                <a:lnTo>
                  <a:pt x="2365505" y="1983057"/>
                </a:lnTo>
                <a:lnTo>
                  <a:pt x="2298158" y="2008729"/>
                </a:lnTo>
                <a:lnTo>
                  <a:pt x="2259775" y="2020883"/>
                </a:lnTo>
                <a:lnTo>
                  <a:pt x="2218408" y="2032548"/>
                </a:lnTo>
                <a:lnTo>
                  <a:pt x="2174174" y="2043700"/>
                </a:lnTo>
                <a:lnTo>
                  <a:pt x="2127189" y="2054314"/>
                </a:lnTo>
                <a:lnTo>
                  <a:pt x="2077571" y="2064364"/>
                </a:lnTo>
                <a:lnTo>
                  <a:pt x="2025437" y="2073826"/>
                </a:lnTo>
                <a:lnTo>
                  <a:pt x="1970903" y="2082675"/>
                </a:lnTo>
                <a:lnTo>
                  <a:pt x="1914087" y="2090885"/>
                </a:lnTo>
                <a:lnTo>
                  <a:pt x="1855104" y="2098433"/>
                </a:lnTo>
                <a:lnTo>
                  <a:pt x="1794072" y="2105291"/>
                </a:lnTo>
                <a:lnTo>
                  <a:pt x="1731109" y="2111437"/>
                </a:lnTo>
                <a:lnTo>
                  <a:pt x="1666329" y="2116844"/>
                </a:lnTo>
                <a:lnTo>
                  <a:pt x="1599852" y="2121488"/>
                </a:lnTo>
                <a:lnTo>
                  <a:pt x="1531793" y="2125344"/>
                </a:lnTo>
                <a:lnTo>
                  <a:pt x="1462269" y="2128386"/>
                </a:lnTo>
                <a:lnTo>
                  <a:pt x="1391398" y="2130590"/>
                </a:lnTo>
                <a:lnTo>
                  <a:pt x="1319295" y="2131931"/>
                </a:lnTo>
                <a:lnTo>
                  <a:pt x="1246079" y="2132384"/>
                </a:lnTo>
                <a:lnTo>
                  <a:pt x="1172862" y="2131931"/>
                </a:lnTo>
                <a:lnTo>
                  <a:pt x="1100759" y="2130590"/>
                </a:lnTo>
                <a:lnTo>
                  <a:pt x="1029888" y="2128386"/>
                </a:lnTo>
                <a:lnTo>
                  <a:pt x="960364" y="2125344"/>
                </a:lnTo>
                <a:lnTo>
                  <a:pt x="892305" y="2121488"/>
                </a:lnTo>
                <a:lnTo>
                  <a:pt x="825827" y="2116844"/>
                </a:lnTo>
                <a:lnTo>
                  <a:pt x="761048" y="2111437"/>
                </a:lnTo>
                <a:lnTo>
                  <a:pt x="698085" y="2105291"/>
                </a:lnTo>
                <a:lnTo>
                  <a:pt x="637053" y="2098433"/>
                </a:lnTo>
                <a:lnTo>
                  <a:pt x="578070" y="2090885"/>
                </a:lnTo>
                <a:lnTo>
                  <a:pt x="521254" y="2082675"/>
                </a:lnTo>
                <a:lnTo>
                  <a:pt x="466720" y="2073826"/>
                </a:lnTo>
                <a:lnTo>
                  <a:pt x="414585" y="2064364"/>
                </a:lnTo>
                <a:lnTo>
                  <a:pt x="364968" y="2054314"/>
                </a:lnTo>
                <a:lnTo>
                  <a:pt x="317983" y="2043700"/>
                </a:lnTo>
                <a:lnTo>
                  <a:pt x="273749" y="2032548"/>
                </a:lnTo>
                <a:lnTo>
                  <a:pt x="232382" y="2020883"/>
                </a:lnTo>
                <a:lnTo>
                  <a:pt x="193999" y="2008729"/>
                </a:lnTo>
                <a:lnTo>
                  <a:pt x="126652" y="1983057"/>
                </a:lnTo>
                <a:lnTo>
                  <a:pt x="72644" y="1955732"/>
                </a:lnTo>
                <a:lnTo>
                  <a:pt x="32909" y="1926953"/>
                </a:lnTo>
                <a:lnTo>
                  <a:pt x="8383" y="1896922"/>
                </a:lnTo>
                <a:lnTo>
                  <a:pt x="0" y="1865837"/>
                </a:lnTo>
                <a:lnTo>
                  <a:pt x="0" y="266547"/>
                </a:lnTo>
              </a:path>
            </a:pathLst>
          </a:custGeom>
          <a:noFill/>
          <a:ln w="12700" cap="flat" cmpd="sng">
            <a:solidFill>
              <a:srgbClr val="8FA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ctrTitle"/>
          </p:nvPr>
        </p:nvSpPr>
        <p:spPr>
          <a:xfrm>
            <a:off x="660276" y="522499"/>
            <a:ext cx="1201420" cy="87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500" cy="418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angshusen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7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53.jpg"/><Relationship Id="rId5" Type="http://schemas.openxmlformats.org/officeDocument/2006/relationships/image" Target="../media/image49.jpg"/><Relationship Id="rId10" Type="http://schemas.openxmlformats.org/officeDocument/2006/relationships/image" Target="../media/image52.jpg"/><Relationship Id="rId4" Type="http://schemas.openxmlformats.org/officeDocument/2006/relationships/image" Target="../media/image48.jp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51.jpg"/><Relationship Id="rId10" Type="http://schemas.openxmlformats.org/officeDocument/2006/relationships/image" Target="../media/image50.jpg"/><Relationship Id="rId4" Type="http://schemas.openxmlformats.org/officeDocument/2006/relationships/image" Target="../media/image42.jpg"/><Relationship Id="rId9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7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11" Type="http://schemas.openxmlformats.org/officeDocument/2006/relationships/image" Target="../media/image53.jpg"/><Relationship Id="rId5" Type="http://schemas.openxmlformats.org/officeDocument/2006/relationships/image" Target="../media/image49.jpg"/><Relationship Id="rId10" Type="http://schemas.openxmlformats.org/officeDocument/2006/relationships/image" Target="../media/image52.jpg"/><Relationship Id="rId4" Type="http://schemas.openxmlformats.org/officeDocument/2006/relationships/image" Target="../media/image48.jpg"/><Relationship Id="rId9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0.jpg"/><Relationship Id="rId18" Type="http://schemas.openxmlformats.org/officeDocument/2006/relationships/image" Target="../media/image48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7.jp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2.jp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49.jpg"/><Relationship Id="rId10" Type="http://schemas.openxmlformats.org/officeDocument/2006/relationships/image" Target="../media/image62.png"/><Relationship Id="rId19" Type="http://schemas.openxmlformats.org/officeDocument/2006/relationships/image" Target="../media/image38.jp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72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75.png"/><Relationship Id="rId47" Type="http://schemas.openxmlformats.org/officeDocument/2006/relationships/image" Target="../media/image6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71.png"/><Relationship Id="rId46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69.png"/><Relationship Id="rId49" Type="http://schemas.openxmlformats.org/officeDocument/2006/relationships/image" Target="../media/image80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79.png"/><Relationship Id="rId8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72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75.png"/><Relationship Id="rId47" Type="http://schemas.openxmlformats.org/officeDocument/2006/relationships/image" Target="../media/image82.png"/><Relationship Id="rId50" Type="http://schemas.openxmlformats.org/officeDocument/2006/relationships/image" Target="../media/image7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71.png"/><Relationship Id="rId46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4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69.png"/><Relationship Id="rId49" Type="http://schemas.openxmlformats.org/officeDocument/2006/relationships/image" Target="../media/image6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77.png"/><Relationship Id="rId52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66.png"/><Relationship Id="rId8" Type="http://schemas.openxmlformats.org/officeDocument/2006/relationships/image" Target="../media/image6.png"/><Relationship Id="rId5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angshusen.github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ugot17.github.io/Vision-Transformer-Presentation/#/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2284411" y="2350261"/>
            <a:ext cx="7748270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Vision Transformer (</a:t>
            </a:r>
            <a:r>
              <a:rPr lang="en-US" sz="4800" dirty="0" err="1"/>
              <a:t>ViT</a:t>
            </a:r>
            <a:r>
              <a:rPr lang="en-US" sz="4800" dirty="0"/>
              <a:t>)</a:t>
            </a:r>
            <a:endParaRPr sz="4800" dirty="0"/>
          </a:p>
        </p:txBody>
      </p:sp>
      <p:sp>
        <p:nvSpPr>
          <p:cNvPr id="103" name="Google Shape;103;p7"/>
          <p:cNvSpPr txBox="1"/>
          <p:nvPr/>
        </p:nvSpPr>
        <p:spPr>
          <a:xfrm>
            <a:off x="3989882" y="6465510"/>
            <a:ext cx="4292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http://wangshusen.github.io/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34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975" y="3416775"/>
            <a:ext cx="6380051" cy="34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175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8"/>
          <p:cNvGrpSpPr/>
          <p:nvPr/>
        </p:nvGrpSpPr>
        <p:grpSpPr>
          <a:xfrm>
            <a:off x="561583" y="1972326"/>
            <a:ext cx="3846533" cy="3846534"/>
            <a:chOff x="561583" y="1972326"/>
            <a:chExt cx="3846533" cy="3846534"/>
          </a:xfrm>
        </p:grpSpPr>
        <p:pic>
          <p:nvPicPr>
            <p:cNvPr id="221" name="Google Shape;22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583" y="1972326"/>
              <a:ext cx="1282177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43760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5938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0741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5954883" y="1795145"/>
            <a:ext cx="5086985" cy="309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0665" lvl="0" indent="-2279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Here, the patches do not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patches can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User specifies: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697230" lvl="1" indent="-227329" algn="l" rtl="0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patch size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e.g.,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16×16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697230" lvl="1" indent="-227329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e.g.,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16×16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6" name="Google Shape;226;p18"/>
          <p:cNvGraphicFramePr/>
          <p:nvPr/>
        </p:nvGraphicFramePr>
        <p:xfrm>
          <a:off x="523483" y="1934226"/>
          <a:ext cx="3846200" cy="1282075"/>
        </p:xfrm>
        <a:graphic>
          <a:graphicData uri="http://schemas.openxmlformats.org/drawingml/2006/table">
            <a:tbl>
              <a:tblPr firstRow="1" bandRow="1">
                <a:noFill/>
                <a:tableStyleId>{30B1E102-B567-4847-8B42-8042CBF3BDF0}</a:tableStyleId>
              </a:tblPr>
              <a:tblGrid>
                <a:gridCol w="455300"/>
                <a:gridCol w="413375"/>
                <a:gridCol w="2129800"/>
                <a:gridCol w="392425"/>
                <a:gridCol w="455300"/>
              </a:tblGrid>
              <a:tr h="128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113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561583" y="1972326"/>
            <a:ext cx="3846533" cy="3846535"/>
            <a:chOff x="561583" y="1972326"/>
            <a:chExt cx="3846533" cy="3846535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3760" y="3254504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583" y="1972326"/>
              <a:ext cx="3846533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5938" y="3254504"/>
              <a:ext cx="1282178" cy="2564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1583" y="4536683"/>
              <a:ext cx="2564355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1583" y="3254504"/>
              <a:ext cx="1282177" cy="128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113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018" y="1836859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3760" y="1836859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3503" y="1836859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018" y="3254504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43760" y="3254504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3503" y="3254504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018" y="4672150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43760" y="4672150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63503" y="4672150"/>
            <a:ext cx="1282178" cy="128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580345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9" y="1619517"/>
                </a:lnTo>
                <a:lnTo>
                  <a:pt x="114299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1935675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3293838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4642765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5995609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356995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8712325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10066511" y="3904545"/>
            <a:ext cx="190500" cy="1619885"/>
          </a:xfrm>
          <a:custGeom>
            <a:avLst/>
            <a:gdLst/>
            <a:ahLst/>
            <a:cxnLst/>
            <a:rect l="l" t="t" r="r" b="b"/>
            <a:pathLst>
              <a:path w="190500" h="1619885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19532" y="2639521"/>
            <a:ext cx="12143740" cy="4195961"/>
            <a:chOff x="19532" y="2639521"/>
            <a:chExt cx="12143740" cy="4195961"/>
          </a:xfrm>
        </p:grpSpPr>
        <p:sp>
          <p:nvSpPr>
            <p:cNvPr id="265" name="Google Shape;265;p21"/>
            <p:cNvSpPr/>
            <p:nvPr/>
          </p:nvSpPr>
          <p:spPr>
            <a:xfrm>
              <a:off x="11407772" y="3904545"/>
              <a:ext cx="190500" cy="1619885"/>
            </a:xfrm>
            <a:custGeom>
              <a:avLst/>
              <a:gdLst/>
              <a:ahLst/>
              <a:cxnLst/>
              <a:rect l="l" t="t" r="r" b="b"/>
              <a:pathLst>
                <a:path w="190500" h="1619885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76200" y="1619517"/>
                  </a:lnTo>
                  <a:lnTo>
                    <a:pt x="114300" y="1619517"/>
                  </a:lnTo>
                  <a:lnTo>
                    <a:pt x="114300" y="129539"/>
                  </a:lnTo>
                  <a:lnTo>
                    <a:pt x="190500" y="1905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506" y="5524063"/>
              <a:ext cx="1282177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049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6648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8983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5582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52181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4516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1115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87714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1"/>
            <p:cNvSpPr/>
            <p:nvPr/>
          </p:nvSpPr>
          <p:spPr>
            <a:xfrm>
              <a:off x="19532" y="3743667"/>
              <a:ext cx="12143740" cy="3091815"/>
            </a:xfrm>
            <a:custGeom>
              <a:avLst/>
              <a:gdLst/>
              <a:ahLst/>
              <a:cxnLst/>
              <a:rect l="l" t="t" r="r" b="b"/>
              <a:pathLst>
                <a:path w="12143740" h="3091815" extrusionOk="0">
                  <a:moveTo>
                    <a:pt x="1328305" y="0"/>
                  </a:moveTo>
                  <a:lnTo>
                    <a:pt x="0" y="0"/>
                  </a:lnTo>
                  <a:lnTo>
                    <a:pt x="0" y="3062579"/>
                  </a:lnTo>
                  <a:lnTo>
                    <a:pt x="1328305" y="3062579"/>
                  </a:lnTo>
                  <a:lnTo>
                    <a:pt x="1328305" y="0"/>
                  </a:lnTo>
                  <a:close/>
                </a:path>
                <a:path w="12143740" h="3091815" extrusionOk="0">
                  <a:moveTo>
                    <a:pt x="2672029" y="0"/>
                  </a:moveTo>
                  <a:lnTo>
                    <a:pt x="1352257" y="0"/>
                  </a:lnTo>
                  <a:lnTo>
                    <a:pt x="1352257" y="3091611"/>
                  </a:lnTo>
                  <a:lnTo>
                    <a:pt x="2672029" y="3091611"/>
                  </a:lnTo>
                  <a:lnTo>
                    <a:pt x="2672029" y="0"/>
                  </a:lnTo>
                  <a:close/>
                </a:path>
                <a:path w="12143740" h="3091815" extrusionOk="0">
                  <a:moveTo>
                    <a:pt x="4034510" y="0"/>
                  </a:moveTo>
                  <a:lnTo>
                    <a:pt x="2690317" y="0"/>
                  </a:lnTo>
                  <a:lnTo>
                    <a:pt x="2690317" y="3076651"/>
                  </a:lnTo>
                  <a:lnTo>
                    <a:pt x="4034510" y="3076651"/>
                  </a:lnTo>
                  <a:lnTo>
                    <a:pt x="4034510" y="0"/>
                  </a:lnTo>
                  <a:close/>
                </a:path>
                <a:path w="12143740" h="3091815" extrusionOk="0">
                  <a:moveTo>
                    <a:pt x="5382857" y="0"/>
                  </a:moveTo>
                  <a:lnTo>
                    <a:pt x="4061955" y="0"/>
                  </a:lnTo>
                  <a:lnTo>
                    <a:pt x="4061955" y="3091611"/>
                  </a:lnTo>
                  <a:lnTo>
                    <a:pt x="5382857" y="3091611"/>
                  </a:lnTo>
                  <a:lnTo>
                    <a:pt x="5382857" y="0"/>
                  </a:lnTo>
                  <a:close/>
                </a:path>
                <a:path w="12143740" h="3091815" extrusionOk="0">
                  <a:moveTo>
                    <a:pt x="6744246" y="0"/>
                  </a:moveTo>
                  <a:lnTo>
                    <a:pt x="5410898" y="0"/>
                  </a:lnTo>
                  <a:lnTo>
                    <a:pt x="5410898" y="3076651"/>
                  </a:lnTo>
                  <a:lnTo>
                    <a:pt x="6744246" y="3076651"/>
                  </a:lnTo>
                  <a:lnTo>
                    <a:pt x="6744246" y="0"/>
                  </a:lnTo>
                  <a:close/>
                </a:path>
                <a:path w="12143740" h="3091815" extrusionOk="0">
                  <a:moveTo>
                    <a:pt x="9465577" y="0"/>
                  </a:moveTo>
                  <a:lnTo>
                    <a:pt x="8124444" y="0"/>
                  </a:lnTo>
                  <a:lnTo>
                    <a:pt x="8105445" y="0"/>
                  </a:lnTo>
                  <a:lnTo>
                    <a:pt x="6771894" y="0"/>
                  </a:lnTo>
                  <a:lnTo>
                    <a:pt x="6771894" y="3091611"/>
                  </a:lnTo>
                  <a:lnTo>
                    <a:pt x="8124444" y="3091611"/>
                  </a:lnTo>
                  <a:lnTo>
                    <a:pt x="8124444" y="3075419"/>
                  </a:lnTo>
                  <a:lnTo>
                    <a:pt x="9465577" y="3075419"/>
                  </a:lnTo>
                  <a:lnTo>
                    <a:pt x="9465577" y="0"/>
                  </a:lnTo>
                  <a:close/>
                </a:path>
                <a:path w="12143740" h="3091815" extrusionOk="0">
                  <a:moveTo>
                    <a:pt x="10799140" y="0"/>
                  </a:moveTo>
                  <a:lnTo>
                    <a:pt x="9479775" y="0"/>
                  </a:lnTo>
                  <a:lnTo>
                    <a:pt x="9479775" y="3080867"/>
                  </a:lnTo>
                  <a:lnTo>
                    <a:pt x="10799140" y="3080867"/>
                  </a:lnTo>
                  <a:lnTo>
                    <a:pt x="10799140" y="0"/>
                  </a:lnTo>
                  <a:close/>
                </a:path>
                <a:path w="12143740" h="3091815" extrusionOk="0">
                  <a:moveTo>
                    <a:pt x="12143702" y="0"/>
                  </a:moveTo>
                  <a:lnTo>
                    <a:pt x="10817365" y="0"/>
                  </a:lnTo>
                  <a:lnTo>
                    <a:pt x="10817365" y="3091611"/>
                  </a:lnTo>
                  <a:lnTo>
                    <a:pt x="12143702" y="3091611"/>
                  </a:lnTo>
                  <a:lnTo>
                    <a:pt x="12143702" y="0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71449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565099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565105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926780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920430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92043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282111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275761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275765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4637443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631093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63109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5992774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5986424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67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67" y="851814"/>
                  </a:lnTo>
                  <a:lnTo>
                    <a:pt x="220967" y="839114"/>
                  </a:lnTo>
                  <a:close/>
                </a:path>
                <a:path w="220979" h="852170" extrusionOk="0">
                  <a:moveTo>
                    <a:pt x="220967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67" y="642035"/>
                  </a:lnTo>
                  <a:lnTo>
                    <a:pt x="220967" y="629335"/>
                  </a:lnTo>
                  <a:close/>
                </a:path>
                <a:path w="220979" h="852170" extrusionOk="0">
                  <a:moveTo>
                    <a:pt x="220967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67" y="432257"/>
                  </a:lnTo>
                  <a:lnTo>
                    <a:pt x="220967" y="419557"/>
                  </a:lnTo>
                  <a:close/>
                </a:path>
                <a:path w="220979" h="852170" extrusionOk="0">
                  <a:moveTo>
                    <a:pt x="220967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67" y="222478"/>
                  </a:lnTo>
                  <a:lnTo>
                    <a:pt x="220967" y="209778"/>
                  </a:lnTo>
                  <a:close/>
                </a:path>
                <a:path w="220979" h="852170" extrusionOk="0">
                  <a:moveTo>
                    <a:pt x="22096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67" y="12700"/>
                  </a:lnTo>
                  <a:lnTo>
                    <a:pt x="2209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598642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7348093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7341743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734175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8703425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8697075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869708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0058756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0052406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005241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1414087" y="2645879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1407737" y="2849308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1407744" y="2639521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113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875660" y="1051281"/>
            <a:ext cx="10441305" cy="523240"/>
          </a:xfrm>
          <a:custGeom>
            <a:avLst/>
            <a:gdLst/>
            <a:ahLst/>
            <a:cxnLst/>
            <a:rect l="l" t="t" r="r" b="b"/>
            <a:pathLst>
              <a:path w="10441305" h="523240" extrusionOk="0">
                <a:moveTo>
                  <a:pt x="10440678" y="0"/>
                </a:moveTo>
                <a:lnTo>
                  <a:pt x="0" y="0"/>
                </a:lnTo>
                <a:lnTo>
                  <a:pt x="0" y="523220"/>
                </a:lnTo>
                <a:lnTo>
                  <a:pt x="10440678" y="523220"/>
                </a:lnTo>
                <a:lnTo>
                  <a:pt x="10440678" y="0"/>
                </a:lnTo>
                <a:close/>
              </a:path>
            </a:pathLst>
          </a:custGeom>
          <a:solidFill>
            <a:srgbClr val="D6DCE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979486" y="1058902"/>
            <a:ext cx="1023239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If the patches are 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3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tensors, then the vectors are 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lang="en-US" sz="3000" baseline="-25000"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×1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803331" y="3021218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2171553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3519259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4869178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6241527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7589234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6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8943719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10316068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8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11667775" y="3021218"/>
            <a:ext cx="41529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9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15" name="Google Shape;315;p21"/>
          <p:cNvGrpSpPr/>
          <p:nvPr/>
        </p:nvGrpSpPr>
        <p:grpSpPr>
          <a:xfrm>
            <a:off x="3508866" y="1551641"/>
            <a:ext cx="7728916" cy="71615"/>
            <a:chOff x="3508866" y="1551641"/>
            <a:chExt cx="7728916" cy="71615"/>
          </a:xfrm>
        </p:grpSpPr>
        <p:sp>
          <p:nvSpPr>
            <p:cNvPr id="316" name="Google Shape;316;p21"/>
            <p:cNvSpPr/>
            <p:nvPr/>
          </p:nvSpPr>
          <p:spPr>
            <a:xfrm>
              <a:off x="3508866" y="1577536"/>
              <a:ext cx="1788160" cy="45720"/>
            </a:xfrm>
            <a:custGeom>
              <a:avLst/>
              <a:gdLst/>
              <a:ahLst/>
              <a:cxnLst/>
              <a:rect l="l" t="t" r="r" b="b"/>
              <a:pathLst>
                <a:path w="1788160" h="45719" extrusionOk="0">
                  <a:moveTo>
                    <a:pt x="0" y="0"/>
                  </a:moveTo>
                  <a:lnTo>
                    <a:pt x="1788139" y="0"/>
                  </a:lnTo>
                  <a:lnTo>
                    <a:pt x="1788139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9449622" y="1551641"/>
              <a:ext cx="1788160" cy="45720"/>
            </a:xfrm>
            <a:custGeom>
              <a:avLst/>
              <a:gdLst/>
              <a:ahLst/>
              <a:cxnLst/>
              <a:rect l="l" t="t" r="r" b="b"/>
              <a:pathLst>
                <a:path w="1788159" h="45719" extrusionOk="0">
                  <a:moveTo>
                    <a:pt x="0" y="0"/>
                  </a:moveTo>
                  <a:lnTo>
                    <a:pt x="1788139" y="0"/>
                  </a:lnTo>
                  <a:lnTo>
                    <a:pt x="1788139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2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23" name="Google Shape;323;p22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2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27" name="Google Shape;327;p22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31" name="Google Shape;331;p22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35" name="Google Shape;335;p22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2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="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3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48" name="Google Shape;348;p23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23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52" name="Google Shape;352;p23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23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56" name="Google Shape;356;p23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60" name="Google Shape;360;p23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3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67" name="Google Shape;367;p23"/>
          <p:cNvGrpSpPr/>
          <p:nvPr/>
        </p:nvGrpSpPr>
        <p:grpSpPr>
          <a:xfrm>
            <a:off x="2263321" y="3303036"/>
            <a:ext cx="1193165" cy="2241762"/>
            <a:chOff x="2263321" y="3303036"/>
            <a:chExt cx="1193165" cy="2241762"/>
          </a:xfrm>
        </p:grpSpPr>
        <p:sp>
          <p:nvSpPr>
            <p:cNvPr id="368" name="Google Shape;368;p23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3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2761178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title"/>
          </p:nvPr>
        </p:nvSpPr>
        <p:spPr>
          <a:xfrm>
            <a:off x="3001314" y="3423475"/>
            <a:ext cx="22675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</a:t>
            </a:r>
            <a:r>
              <a:rPr lang="en-US" sz="2800" b="0">
                <a:latin typeface="Cambria Math"/>
                <a:ea typeface="Cambria Math"/>
                <a:cs typeface="Cambria Math"/>
                <a:sym typeface="Cambria Math"/>
              </a:rPr>
              <a:t>= 𝐖 </a:t>
            </a:r>
            <a:r>
              <a:rPr lang="en-US" sz="2800" b="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="0" baseline="-250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1 </a:t>
            </a:r>
            <a:r>
              <a:rPr lang="en-US" sz="2800" b="0">
                <a:latin typeface="Cambria Math"/>
                <a:ea typeface="Cambria Math"/>
                <a:cs typeface="Cambria Math"/>
                <a:sym typeface="Cambria Math"/>
              </a:rPr>
              <a:t>+ 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0" y="3873500"/>
            <a:ext cx="457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300" y="3911600"/>
            <a:ext cx="4572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4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84" name="Google Shape;384;p24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24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88" name="Google Shape;388;p24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4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92" name="Google Shape;392;p24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4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96" name="Google Shape;396;p24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4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03" name="Google Shape;403;p24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404" name="Google Shape;404;p24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3911479" y="3303036"/>
            <a:ext cx="1193165" cy="2240199"/>
            <a:chOff x="3911479" y="3303036"/>
            <a:chExt cx="1193165" cy="2240199"/>
          </a:xfrm>
        </p:grpSpPr>
        <p:sp>
          <p:nvSpPr>
            <p:cNvPr id="408" name="Google Shape;408;p24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412578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24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14" name="Google Shape;414;p24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415" name="Google Shape;415;p24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2761178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4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4409335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4"/>
          <p:cNvSpPr txBox="1">
            <a:spLocks noGrp="1"/>
          </p:cNvSpPr>
          <p:nvPr>
            <p:ph type="title"/>
          </p:nvPr>
        </p:nvSpPr>
        <p:spPr>
          <a:xfrm>
            <a:off x="4651852" y="3423475"/>
            <a:ext cx="232918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 b="0">
                <a:latin typeface="Cambria Math"/>
                <a:ea typeface="Cambria Math"/>
                <a:cs typeface="Cambria Math"/>
                <a:sym typeface="Cambria Math"/>
              </a:rPr>
              <a:t>= 𝐖 </a:t>
            </a:r>
            <a:r>
              <a:rPr lang="en-US" sz="2800" b="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="0" baseline="-250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lang="en-US" sz="2800" b="0">
                <a:latin typeface="Cambria Math"/>
                <a:ea typeface="Cambria Math"/>
                <a:cs typeface="Cambria Math"/>
                <a:sym typeface="Cambria Math"/>
              </a:rPr>
              <a:t>+ 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2" name="Google Shape;422;p24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1800" y="3873500"/>
            <a:ext cx="457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2100" y="3911600"/>
            <a:ext cx="4572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/>
          <p:nvPr/>
        </p:nvSpPr>
        <p:spPr>
          <a:xfrm>
            <a:off x="1990163" y="4343400"/>
            <a:ext cx="8413115" cy="1009015"/>
          </a:xfrm>
          <a:custGeom>
            <a:avLst/>
            <a:gdLst/>
            <a:ahLst/>
            <a:cxnLst/>
            <a:rect l="l" t="t" r="r" b="b"/>
            <a:pathLst>
              <a:path w="8413115" h="1009014" extrusionOk="0">
                <a:moveTo>
                  <a:pt x="8244453" y="0"/>
                </a:moveTo>
                <a:lnTo>
                  <a:pt x="168094" y="0"/>
                </a:lnTo>
                <a:lnTo>
                  <a:pt x="123408" y="6004"/>
                </a:lnTo>
                <a:lnTo>
                  <a:pt x="83254" y="22949"/>
                </a:lnTo>
                <a:lnTo>
                  <a:pt x="49233" y="49234"/>
                </a:lnTo>
                <a:lnTo>
                  <a:pt x="22949" y="83254"/>
                </a:lnTo>
                <a:lnTo>
                  <a:pt x="6004" y="123409"/>
                </a:lnTo>
                <a:lnTo>
                  <a:pt x="0" y="168095"/>
                </a:lnTo>
                <a:lnTo>
                  <a:pt x="0" y="840432"/>
                </a:lnTo>
                <a:lnTo>
                  <a:pt x="6004" y="885119"/>
                </a:lnTo>
                <a:lnTo>
                  <a:pt x="22949" y="925273"/>
                </a:lnTo>
                <a:lnTo>
                  <a:pt x="49233" y="959294"/>
                </a:lnTo>
                <a:lnTo>
                  <a:pt x="83254" y="985578"/>
                </a:lnTo>
                <a:lnTo>
                  <a:pt x="123408" y="1002524"/>
                </a:lnTo>
                <a:lnTo>
                  <a:pt x="168094" y="1008528"/>
                </a:lnTo>
                <a:lnTo>
                  <a:pt x="8244453" y="1008528"/>
                </a:lnTo>
                <a:lnTo>
                  <a:pt x="8289140" y="1002524"/>
                </a:lnTo>
                <a:lnTo>
                  <a:pt x="8329294" y="985578"/>
                </a:lnTo>
                <a:lnTo>
                  <a:pt x="8363314" y="959294"/>
                </a:lnTo>
                <a:lnTo>
                  <a:pt x="8389598" y="925273"/>
                </a:lnTo>
                <a:lnTo>
                  <a:pt x="8406544" y="885119"/>
                </a:lnTo>
                <a:lnTo>
                  <a:pt x="8412548" y="840432"/>
                </a:lnTo>
                <a:lnTo>
                  <a:pt x="8412548" y="168095"/>
                </a:lnTo>
                <a:lnTo>
                  <a:pt x="8406544" y="123409"/>
                </a:lnTo>
                <a:lnTo>
                  <a:pt x="8389598" y="83254"/>
                </a:lnTo>
                <a:lnTo>
                  <a:pt x="8363314" y="49234"/>
                </a:lnTo>
                <a:lnTo>
                  <a:pt x="8329294" y="22949"/>
                </a:lnTo>
                <a:lnTo>
                  <a:pt x="8289140" y="6004"/>
                </a:lnTo>
                <a:lnTo>
                  <a:pt x="8244453" y="0"/>
                </a:lnTo>
                <a:close/>
              </a:path>
            </a:pathLst>
          </a:custGeom>
          <a:solidFill>
            <a:srgbClr val="FFF2CC">
              <a:alpha val="5215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431" name="Google Shape;431;p25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" name="Google Shape;434;p25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435" name="Google Shape;435;p25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5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439" name="Google Shape;439;p25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25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443" name="Google Shape;443;p25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5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7" name="Google Shape;447;p25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8" name="Google Shape;448;p25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451" name="Google Shape;451;p25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25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455" name="Google Shape;455;p25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459" name="Google Shape;459;p25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463" name="Google Shape;463;p25"/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9481433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8980336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5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9" name="Google Shape;469;p25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0" name="Google Shape;470;p25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72" name="Google Shape;472;p25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473" name="Google Shape;473;p25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5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2761178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5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478" name="Google Shape;478;p25"/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5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4409335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5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483" name="Google Shape;483;p25"/>
            <p:cNvSpPr/>
            <p:nvPr/>
          </p:nvSpPr>
          <p:spPr>
            <a:xfrm>
              <a:off x="6058342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557244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5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6055099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0" name="Google Shape;490;p25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1" name="Google Shape;491;p25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2" name="Google Shape;492;p25"/>
          <p:cNvSpPr txBox="1"/>
          <p:nvPr/>
        </p:nvSpPr>
        <p:spPr>
          <a:xfrm>
            <a:off x="10531352" y="4439775"/>
            <a:ext cx="14418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26543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Share Parameters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26"/>
          <p:cNvGrpSpPr/>
          <p:nvPr/>
        </p:nvGrpSpPr>
        <p:grpSpPr>
          <a:xfrm>
            <a:off x="2755530" y="1999291"/>
            <a:ext cx="210820" cy="842515"/>
            <a:chOff x="2755530" y="1999291"/>
            <a:chExt cx="210820" cy="842515"/>
          </a:xfrm>
        </p:grpSpPr>
        <p:sp>
          <p:nvSpPr>
            <p:cNvPr id="498" name="Google Shape;498;p26"/>
            <p:cNvSpPr/>
            <p:nvPr/>
          </p:nvSpPr>
          <p:spPr>
            <a:xfrm>
              <a:off x="2755530" y="199929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755530" y="1999292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755530" y="221212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755530" y="221212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755530" y="24147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755530" y="241479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755530" y="262756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755530" y="2627567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765623" y="2013131"/>
              <a:ext cx="191135" cy="828675"/>
            </a:xfrm>
            <a:custGeom>
              <a:avLst/>
              <a:gdLst/>
              <a:ahLst/>
              <a:cxnLst/>
              <a:rect l="l" t="t" r="r" b="b"/>
              <a:pathLst>
                <a:path w="191135" h="828675" extrusionOk="0">
                  <a:moveTo>
                    <a:pt x="0" y="0"/>
                  </a:moveTo>
                  <a:lnTo>
                    <a:pt x="69780" y="20967"/>
                  </a:lnTo>
                  <a:lnTo>
                    <a:pt x="130699" y="41934"/>
                  </a:lnTo>
                  <a:lnTo>
                    <a:pt x="173895" y="62901"/>
                  </a:lnTo>
                  <a:lnTo>
                    <a:pt x="190508" y="83868"/>
                  </a:lnTo>
                  <a:lnTo>
                    <a:pt x="171234" y="100682"/>
                  </a:lnTo>
                  <a:lnTo>
                    <a:pt x="124832" y="117536"/>
                  </a:lnTo>
                  <a:lnTo>
                    <a:pt x="69309" y="134370"/>
                  </a:lnTo>
                  <a:lnTo>
                    <a:pt x="22673" y="151124"/>
                  </a:lnTo>
                  <a:lnTo>
                    <a:pt x="2930" y="167737"/>
                  </a:lnTo>
                  <a:lnTo>
                    <a:pt x="21899" y="184131"/>
                  </a:lnTo>
                  <a:lnTo>
                    <a:pt x="67574" y="200344"/>
                  </a:lnTo>
                  <a:lnTo>
                    <a:pt x="122230" y="216496"/>
                  </a:lnTo>
                  <a:lnTo>
                    <a:pt x="168139" y="232709"/>
                  </a:lnTo>
                  <a:lnTo>
                    <a:pt x="187577" y="249103"/>
                  </a:lnTo>
                  <a:lnTo>
                    <a:pt x="168913" y="265756"/>
                  </a:lnTo>
                  <a:lnTo>
                    <a:pt x="123964" y="282590"/>
                  </a:lnTo>
                  <a:lnTo>
                    <a:pt x="70177" y="299484"/>
                  </a:lnTo>
                  <a:lnTo>
                    <a:pt x="24994" y="316318"/>
                  </a:lnTo>
                  <a:lnTo>
                    <a:pt x="5861" y="332972"/>
                  </a:lnTo>
                  <a:lnTo>
                    <a:pt x="24267" y="349365"/>
                  </a:lnTo>
                  <a:lnTo>
                    <a:pt x="68582" y="365578"/>
                  </a:lnTo>
                  <a:lnTo>
                    <a:pt x="121573" y="381731"/>
                  </a:lnTo>
                  <a:lnTo>
                    <a:pt x="166005" y="397944"/>
                  </a:lnTo>
                  <a:lnTo>
                    <a:pt x="184646" y="414337"/>
                  </a:lnTo>
                  <a:lnTo>
                    <a:pt x="166005" y="430971"/>
                  </a:lnTo>
                  <a:lnTo>
                    <a:pt x="121573" y="447764"/>
                  </a:lnTo>
                  <a:lnTo>
                    <a:pt x="68582" y="464628"/>
                  </a:lnTo>
                  <a:lnTo>
                    <a:pt x="24267" y="481472"/>
                  </a:lnTo>
                  <a:lnTo>
                    <a:pt x="5861" y="498206"/>
                  </a:lnTo>
                  <a:lnTo>
                    <a:pt x="25041" y="514809"/>
                  </a:lnTo>
                  <a:lnTo>
                    <a:pt x="70317" y="531343"/>
                  </a:lnTo>
                  <a:lnTo>
                    <a:pt x="124175" y="547836"/>
                  </a:lnTo>
                  <a:lnTo>
                    <a:pt x="169100" y="564320"/>
                  </a:lnTo>
                  <a:lnTo>
                    <a:pt x="187577" y="580823"/>
                  </a:lnTo>
                  <a:lnTo>
                    <a:pt x="167694" y="597347"/>
                  </a:lnTo>
                  <a:lnTo>
                    <a:pt x="121128" y="613870"/>
                  </a:lnTo>
                  <a:lnTo>
                    <a:pt x="65745" y="630393"/>
                  </a:lnTo>
                  <a:lnTo>
                    <a:pt x="19414" y="646917"/>
                  </a:lnTo>
                  <a:lnTo>
                    <a:pt x="0" y="663440"/>
                  </a:lnTo>
                  <a:lnTo>
                    <a:pt x="19461" y="679964"/>
                  </a:lnTo>
                  <a:lnTo>
                    <a:pt x="65886" y="696487"/>
                  </a:lnTo>
                  <a:lnTo>
                    <a:pt x="121339" y="713011"/>
                  </a:lnTo>
                  <a:lnTo>
                    <a:pt x="167881" y="729534"/>
                  </a:lnTo>
                  <a:lnTo>
                    <a:pt x="187577" y="746057"/>
                  </a:lnTo>
                  <a:lnTo>
                    <a:pt x="158932" y="770584"/>
                  </a:lnTo>
                  <a:lnTo>
                    <a:pt x="95437" y="797693"/>
                  </a:lnTo>
                  <a:lnTo>
                    <a:pt x="31850" y="819638"/>
                  </a:lnTo>
                  <a:lnTo>
                    <a:pt x="2930" y="828675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6"/>
          <p:cNvGrpSpPr/>
          <p:nvPr/>
        </p:nvGrpSpPr>
        <p:grpSpPr>
          <a:xfrm>
            <a:off x="6051405" y="1997004"/>
            <a:ext cx="210821" cy="841002"/>
            <a:chOff x="6051405" y="1997004"/>
            <a:chExt cx="210821" cy="841002"/>
          </a:xfrm>
        </p:grpSpPr>
        <p:sp>
          <p:nvSpPr>
            <p:cNvPr id="508" name="Google Shape;508;p26"/>
            <p:cNvSpPr/>
            <p:nvPr/>
          </p:nvSpPr>
          <p:spPr>
            <a:xfrm>
              <a:off x="6051406" y="199700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6051406" y="199700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6051406" y="220983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6051406" y="220983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6051406" y="241250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6051406" y="241250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6051405" y="262528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6051405" y="262528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6060930" y="2009742"/>
              <a:ext cx="195580" cy="824865"/>
            </a:xfrm>
            <a:custGeom>
              <a:avLst/>
              <a:gdLst/>
              <a:ahLst/>
              <a:cxnLst/>
              <a:rect l="l" t="t" r="r" b="b"/>
              <a:pathLst>
                <a:path w="195579" h="824864" extrusionOk="0">
                  <a:moveTo>
                    <a:pt x="3911" y="0"/>
                  </a:moveTo>
                  <a:lnTo>
                    <a:pt x="60832" y="27847"/>
                  </a:lnTo>
                  <a:lnTo>
                    <a:pt x="113106" y="55694"/>
                  </a:lnTo>
                  <a:lnTo>
                    <a:pt x="156086" y="83541"/>
                  </a:lnTo>
                  <a:lnTo>
                    <a:pt x="185126" y="111388"/>
                  </a:lnTo>
                  <a:lnTo>
                    <a:pt x="195578" y="139235"/>
                  </a:lnTo>
                  <a:lnTo>
                    <a:pt x="180909" y="162504"/>
                  </a:lnTo>
                  <a:lnTo>
                    <a:pt x="144728" y="185849"/>
                  </a:lnTo>
                  <a:lnTo>
                    <a:pt x="97789" y="209194"/>
                  </a:lnTo>
                  <a:lnTo>
                    <a:pt x="50850" y="232463"/>
                  </a:lnTo>
                  <a:lnTo>
                    <a:pt x="14668" y="255581"/>
                  </a:lnTo>
                  <a:lnTo>
                    <a:pt x="0" y="278471"/>
                  </a:lnTo>
                  <a:lnTo>
                    <a:pt x="13971" y="301051"/>
                  </a:lnTo>
                  <a:lnTo>
                    <a:pt x="49401" y="323366"/>
                  </a:lnTo>
                  <a:lnTo>
                    <a:pt x="95588" y="345529"/>
                  </a:lnTo>
                  <a:lnTo>
                    <a:pt x="141830" y="367654"/>
                  </a:lnTo>
                  <a:lnTo>
                    <a:pt x="177423" y="389856"/>
                  </a:lnTo>
                  <a:lnTo>
                    <a:pt x="191666" y="412246"/>
                  </a:lnTo>
                  <a:lnTo>
                    <a:pt x="177469" y="434871"/>
                  </a:lnTo>
                  <a:lnTo>
                    <a:pt x="141975" y="457647"/>
                  </a:lnTo>
                  <a:lnTo>
                    <a:pt x="95833" y="480499"/>
                  </a:lnTo>
                  <a:lnTo>
                    <a:pt x="49691" y="503351"/>
                  </a:lnTo>
                  <a:lnTo>
                    <a:pt x="14197" y="526127"/>
                  </a:lnTo>
                  <a:lnTo>
                    <a:pt x="0" y="548752"/>
                  </a:lnTo>
                  <a:lnTo>
                    <a:pt x="14197" y="571111"/>
                  </a:lnTo>
                  <a:lnTo>
                    <a:pt x="49691" y="593242"/>
                  </a:lnTo>
                  <a:lnTo>
                    <a:pt x="95833" y="615298"/>
                  </a:lnTo>
                  <a:lnTo>
                    <a:pt x="141975" y="637429"/>
                  </a:lnTo>
                  <a:lnTo>
                    <a:pt x="177469" y="659788"/>
                  </a:lnTo>
                  <a:lnTo>
                    <a:pt x="191666" y="682527"/>
                  </a:lnTo>
                  <a:lnTo>
                    <a:pt x="174612" y="712798"/>
                  </a:lnTo>
                  <a:lnTo>
                    <a:pt x="132836" y="745931"/>
                  </a:lnTo>
                  <a:lnTo>
                    <a:pt x="80421" y="778124"/>
                  </a:lnTo>
                  <a:lnTo>
                    <a:pt x="31448" y="805578"/>
                  </a:lnTo>
                  <a:lnTo>
                    <a:pt x="0" y="824493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6"/>
          <p:cNvGrpSpPr/>
          <p:nvPr/>
        </p:nvGrpSpPr>
        <p:grpSpPr>
          <a:xfrm>
            <a:off x="9468092" y="1988519"/>
            <a:ext cx="210821" cy="841002"/>
            <a:chOff x="9468092" y="1988519"/>
            <a:chExt cx="210821" cy="841002"/>
          </a:xfrm>
        </p:grpSpPr>
        <p:sp>
          <p:nvSpPr>
            <p:cNvPr id="518" name="Google Shape;518;p26"/>
            <p:cNvSpPr/>
            <p:nvPr/>
          </p:nvSpPr>
          <p:spPr>
            <a:xfrm>
              <a:off x="9468093" y="198851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9468093" y="198852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9468093" y="220134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9468093" y="220134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9468093" y="240402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9468093" y="240402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9468092" y="26167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9468092" y="261679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9481360" y="1998438"/>
              <a:ext cx="184785" cy="825500"/>
            </a:xfrm>
            <a:custGeom>
              <a:avLst/>
              <a:gdLst/>
              <a:ahLst/>
              <a:cxnLst/>
              <a:rect l="l" t="t" r="r" b="b"/>
              <a:pathLst>
                <a:path w="184784" h="825500" extrusionOk="0">
                  <a:moveTo>
                    <a:pt x="0" y="0"/>
                  </a:moveTo>
                  <a:lnTo>
                    <a:pt x="39093" y="39362"/>
                  </a:lnTo>
                  <a:lnTo>
                    <a:pt x="76588" y="78743"/>
                  </a:lnTo>
                  <a:lnTo>
                    <a:pt x="110887" y="118160"/>
                  </a:lnTo>
                  <a:lnTo>
                    <a:pt x="140391" y="157633"/>
                  </a:lnTo>
                  <a:lnTo>
                    <a:pt x="163504" y="197178"/>
                  </a:lnTo>
                  <a:lnTo>
                    <a:pt x="178625" y="236816"/>
                  </a:lnTo>
                  <a:lnTo>
                    <a:pt x="184158" y="276563"/>
                  </a:lnTo>
                  <a:lnTo>
                    <a:pt x="176526" y="311542"/>
                  </a:lnTo>
                  <a:lnTo>
                    <a:pt x="156102" y="346751"/>
                  </a:lnTo>
                  <a:lnTo>
                    <a:pt x="127136" y="382091"/>
                  </a:lnTo>
                  <a:lnTo>
                    <a:pt x="93877" y="417463"/>
                  </a:lnTo>
                  <a:lnTo>
                    <a:pt x="60572" y="452770"/>
                  </a:lnTo>
                  <a:lnTo>
                    <a:pt x="31472" y="487914"/>
                  </a:lnTo>
                  <a:lnTo>
                    <a:pt x="10824" y="522795"/>
                  </a:lnTo>
                  <a:lnTo>
                    <a:pt x="2877" y="557317"/>
                  </a:lnTo>
                  <a:lnTo>
                    <a:pt x="30550" y="637817"/>
                  </a:lnTo>
                  <a:lnTo>
                    <a:pt x="91899" y="725717"/>
                  </a:lnTo>
                  <a:lnTo>
                    <a:pt x="153337" y="796462"/>
                  </a:lnTo>
                  <a:lnTo>
                    <a:pt x="181280" y="8255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4403468" y="1314698"/>
            <a:ext cx="210820" cy="1528000"/>
            <a:chOff x="4403468" y="1314698"/>
            <a:chExt cx="210820" cy="1528000"/>
          </a:xfrm>
        </p:grpSpPr>
        <p:sp>
          <p:nvSpPr>
            <p:cNvPr id="528" name="Google Shape;528;p26"/>
            <p:cNvSpPr/>
            <p:nvPr/>
          </p:nvSpPr>
          <p:spPr>
            <a:xfrm>
              <a:off x="4403468" y="2001697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403468" y="20016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403468" y="221452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03468" y="221452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403468" y="241720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403468" y="241720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4403468" y="2629972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403468" y="262997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416174" y="2000431"/>
              <a:ext cx="195580" cy="841375"/>
            </a:xfrm>
            <a:custGeom>
              <a:avLst/>
              <a:gdLst/>
              <a:ahLst/>
              <a:cxnLst/>
              <a:rect l="l" t="t" r="r" b="b"/>
              <a:pathLst>
                <a:path w="195579" h="841375" extrusionOk="0">
                  <a:moveTo>
                    <a:pt x="0" y="0"/>
                  </a:moveTo>
                  <a:lnTo>
                    <a:pt x="56870" y="21272"/>
                  </a:lnTo>
                  <a:lnTo>
                    <a:pt x="109153" y="42544"/>
                  </a:lnTo>
                  <a:lnTo>
                    <a:pt x="152261" y="63817"/>
                  </a:lnTo>
                  <a:lnTo>
                    <a:pt x="192608" y="106362"/>
                  </a:lnTo>
                  <a:lnTo>
                    <a:pt x="173075" y="127660"/>
                  </a:lnTo>
                  <a:lnTo>
                    <a:pt x="126066" y="148983"/>
                  </a:lnTo>
                  <a:lnTo>
                    <a:pt x="69860" y="170294"/>
                  </a:lnTo>
                  <a:lnTo>
                    <a:pt x="22733" y="191554"/>
                  </a:lnTo>
                  <a:lnTo>
                    <a:pt x="2963" y="212725"/>
                  </a:lnTo>
                  <a:lnTo>
                    <a:pt x="22686" y="233781"/>
                  </a:lnTo>
                  <a:lnTo>
                    <a:pt x="69718" y="254749"/>
                  </a:lnTo>
                  <a:lnTo>
                    <a:pt x="125853" y="275666"/>
                  </a:lnTo>
                  <a:lnTo>
                    <a:pt x="172885" y="296570"/>
                  </a:lnTo>
                  <a:lnTo>
                    <a:pt x="192608" y="317500"/>
                  </a:lnTo>
                  <a:lnTo>
                    <a:pt x="172838" y="338480"/>
                  </a:lnTo>
                  <a:lnTo>
                    <a:pt x="125711" y="359486"/>
                  </a:lnTo>
                  <a:lnTo>
                    <a:pt x="69505" y="380479"/>
                  </a:lnTo>
                  <a:lnTo>
                    <a:pt x="22496" y="401421"/>
                  </a:lnTo>
                  <a:lnTo>
                    <a:pt x="2963" y="422275"/>
                  </a:lnTo>
                  <a:lnTo>
                    <a:pt x="23231" y="442963"/>
                  </a:lnTo>
                  <a:lnTo>
                    <a:pt x="71117" y="463511"/>
                  </a:lnTo>
                  <a:lnTo>
                    <a:pt x="128129" y="484035"/>
                  </a:lnTo>
                  <a:lnTo>
                    <a:pt x="175777" y="504647"/>
                  </a:lnTo>
                  <a:lnTo>
                    <a:pt x="195572" y="525462"/>
                  </a:lnTo>
                  <a:lnTo>
                    <a:pt x="175090" y="546582"/>
                  </a:lnTo>
                  <a:lnTo>
                    <a:pt x="126659" y="567931"/>
                  </a:lnTo>
                  <a:lnTo>
                    <a:pt x="68912" y="589356"/>
                  </a:lnTo>
                  <a:lnTo>
                    <a:pt x="20481" y="610704"/>
                  </a:lnTo>
                  <a:lnTo>
                    <a:pt x="0" y="631825"/>
                  </a:lnTo>
                  <a:lnTo>
                    <a:pt x="19794" y="652614"/>
                  </a:lnTo>
                  <a:lnTo>
                    <a:pt x="67442" y="673176"/>
                  </a:lnTo>
                  <a:lnTo>
                    <a:pt x="124455" y="693661"/>
                  </a:lnTo>
                  <a:lnTo>
                    <a:pt x="172340" y="714222"/>
                  </a:lnTo>
                  <a:lnTo>
                    <a:pt x="192608" y="735012"/>
                  </a:lnTo>
                  <a:lnTo>
                    <a:pt x="163185" y="766365"/>
                  </a:lnTo>
                  <a:lnTo>
                    <a:pt x="97971" y="801290"/>
                  </a:lnTo>
                  <a:lnTo>
                    <a:pt x="32664" y="829667"/>
                  </a:lnTo>
                  <a:lnTo>
                    <a:pt x="2963" y="841375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08046" y="1314698"/>
              <a:ext cx="190500" cy="657225"/>
            </a:xfrm>
            <a:custGeom>
              <a:avLst/>
              <a:gdLst/>
              <a:ahLst/>
              <a:cxnLst/>
              <a:rect l="l" t="t" r="r" b="b"/>
              <a:pathLst>
                <a:path w="190500" h="657225" extrusionOk="0">
                  <a:moveTo>
                    <a:pt x="0" y="467178"/>
                  </a:moveTo>
                  <a:lnTo>
                    <a:pt x="96537" y="657029"/>
                  </a:lnTo>
                  <a:lnTo>
                    <a:pt x="160149" y="527621"/>
                  </a:lnTo>
                  <a:lnTo>
                    <a:pt x="76610" y="527621"/>
                  </a:lnTo>
                  <a:lnTo>
                    <a:pt x="0" y="467178"/>
                  </a:lnTo>
                  <a:close/>
                </a:path>
                <a:path w="190500" h="657225" extrusionOk="0">
                  <a:moveTo>
                    <a:pt x="111136" y="0"/>
                  </a:moveTo>
                  <a:lnTo>
                    <a:pt x="73036" y="257"/>
                  </a:lnTo>
                  <a:lnTo>
                    <a:pt x="76610" y="527621"/>
                  </a:lnTo>
                  <a:lnTo>
                    <a:pt x="160149" y="527621"/>
                  </a:lnTo>
                  <a:lnTo>
                    <a:pt x="160276" y="527362"/>
                  </a:lnTo>
                  <a:lnTo>
                    <a:pt x="114710" y="527362"/>
                  </a:lnTo>
                  <a:lnTo>
                    <a:pt x="111136" y="0"/>
                  </a:lnTo>
                  <a:close/>
                </a:path>
                <a:path w="190500" h="657225" extrusionOk="0">
                  <a:moveTo>
                    <a:pt x="190494" y="465888"/>
                  </a:moveTo>
                  <a:lnTo>
                    <a:pt x="114710" y="527362"/>
                  </a:lnTo>
                  <a:lnTo>
                    <a:pt x="160276" y="527362"/>
                  </a:lnTo>
                  <a:lnTo>
                    <a:pt x="190494" y="46588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7717077" y="20691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39" name="Google Shape;539;p26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540" name="Google Shape;540;p26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6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544" name="Google Shape;544;p26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6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548" name="Google Shape;548;p26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6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552" name="Google Shape;552;p26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26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6" name="Google Shape;556;p26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8" name="Google Shape;558;p26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59" name="Google Shape;559;p26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560" name="Google Shape;560;p26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564" name="Google Shape;564;p26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568" name="Google Shape;568;p26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26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572" name="Google Shape;572;p26"/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481433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8980336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6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8" name="Google Shape;578;p26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9" name="Google Shape;579;p26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81" name="Google Shape;581;p26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582" name="Google Shape;582;p26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26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2761178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26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587" name="Google Shape;587;p26"/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26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6"/>
          <p:cNvSpPr/>
          <p:nvPr/>
        </p:nvSpPr>
        <p:spPr>
          <a:xfrm>
            <a:off x="4409335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26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592" name="Google Shape;592;p26"/>
            <p:cNvSpPr/>
            <p:nvPr/>
          </p:nvSpPr>
          <p:spPr>
            <a:xfrm>
              <a:off x="6058342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5557244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6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6055099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6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6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6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99" name="Google Shape;599;p26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206547" y="1345332"/>
            <a:ext cx="24187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Positional Encoding: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2744608" y="802407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2764340" y="1317878"/>
            <a:ext cx="190500" cy="657225"/>
          </a:xfrm>
          <a:custGeom>
            <a:avLst/>
            <a:gdLst/>
            <a:ahLst/>
            <a:cxnLst/>
            <a:rect l="l" t="t" r="r" b="b"/>
            <a:pathLst>
              <a:path w="190500" h="657225" extrusionOk="0">
                <a:moveTo>
                  <a:pt x="0" y="467178"/>
                </a:moveTo>
                <a:lnTo>
                  <a:pt x="96539" y="657029"/>
                </a:lnTo>
                <a:lnTo>
                  <a:pt x="160149" y="527621"/>
                </a:lnTo>
                <a:lnTo>
                  <a:pt x="76611" y="527621"/>
                </a:lnTo>
                <a:lnTo>
                  <a:pt x="0" y="467178"/>
                </a:lnTo>
                <a:close/>
              </a:path>
              <a:path w="190500" h="657225" extrusionOk="0">
                <a:moveTo>
                  <a:pt x="111136" y="0"/>
                </a:moveTo>
                <a:lnTo>
                  <a:pt x="73036" y="257"/>
                </a:lnTo>
                <a:lnTo>
                  <a:pt x="76611" y="527621"/>
                </a:lnTo>
                <a:lnTo>
                  <a:pt x="160149" y="527621"/>
                </a:lnTo>
                <a:lnTo>
                  <a:pt x="160277" y="527362"/>
                </a:lnTo>
                <a:lnTo>
                  <a:pt x="114710" y="527362"/>
                </a:lnTo>
                <a:lnTo>
                  <a:pt x="111136" y="0"/>
                </a:lnTo>
                <a:close/>
              </a:path>
              <a:path w="190500" h="657225" extrusionOk="0">
                <a:moveTo>
                  <a:pt x="190494" y="465888"/>
                </a:moveTo>
                <a:lnTo>
                  <a:pt x="114710" y="527362"/>
                </a:lnTo>
                <a:lnTo>
                  <a:pt x="160277" y="527362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6"/>
          <p:cNvSpPr txBox="1"/>
          <p:nvPr/>
        </p:nvSpPr>
        <p:spPr>
          <a:xfrm>
            <a:off x="4388313" y="799227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5" name="Google Shape;605;p26"/>
          <p:cNvSpPr txBox="1"/>
          <p:nvPr/>
        </p:nvSpPr>
        <p:spPr>
          <a:xfrm>
            <a:off x="6027568" y="805426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6047300" y="1320897"/>
            <a:ext cx="190500" cy="657225"/>
          </a:xfrm>
          <a:custGeom>
            <a:avLst/>
            <a:gdLst/>
            <a:ahLst/>
            <a:cxnLst/>
            <a:rect l="l" t="t" r="r" b="b"/>
            <a:pathLst>
              <a:path w="190500" h="657225" extrusionOk="0">
                <a:moveTo>
                  <a:pt x="0" y="467179"/>
                </a:moveTo>
                <a:lnTo>
                  <a:pt x="96537" y="657029"/>
                </a:lnTo>
                <a:lnTo>
                  <a:pt x="160149" y="527621"/>
                </a:lnTo>
                <a:lnTo>
                  <a:pt x="76610" y="527621"/>
                </a:lnTo>
                <a:lnTo>
                  <a:pt x="0" y="467179"/>
                </a:lnTo>
                <a:close/>
              </a:path>
              <a:path w="190500" h="657225" extrusionOk="0">
                <a:moveTo>
                  <a:pt x="111136" y="0"/>
                </a:moveTo>
                <a:lnTo>
                  <a:pt x="73036" y="257"/>
                </a:lnTo>
                <a:lnTo>
                  <a:pt x="76610" y="527621"/>
                </a:lnTo>
                <a:lnTo>
                  <a:pt x="160149" y="527621"/>
                </a:lnTo>
                <a:lnTo>
                  <a:pt x="160276" y="527363"/>
                </a:lnTo>
                <a:lnTo>
                  <a:pt x="114710" y="527363"/>
                </a:lnTo>
                <a:lnTo>
                  <a:pt x="111136" y="0"/>
                </a:lnTo>
                <a:close/>
              </a:path>
              <a:path w="190500" h="657225" extrusionOk="0">
                <a:moveTo>
                  <a:pt x="190494" y="465888"/>
                </a:moveTo>
                <a:lnTo>
                  <a:pt x="114710" y="527363"/>
                </a:lnTo>
                <a:lnTo>
                  <a:pt x="160276" y="527363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6"/>
          <p:cNvSpPr txBox="1"/>
          <p:nvPr/>
        </p:nvSpPr>
        <p:spPr>
          <a:xfrm>
            <a:off x="9457297" y="799227"/>
            <a:ext cx="2298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9476902" y="1314698"/>
            <a:ext cx="190500" cy="657225"/>
          </a:xfrm>
          <a:custGeom>
            <a:avLst/>
            <a:gdLst/>
            <a:ahLst/>
            <a:cxnLst/>
            <a:rect l="l" t="t" r="r" b="b"/>
            <a:pathLst>
              <a:path w="190500" h="657225" extrusionOk="0">
                <a:moveTo>
                  <a:pt x="0" y="467178"/>
                </a:moveTo>
                <a:lnTo>
                  <a:pt x="96537" y="657029"/>
                </a:lnTo>
                <a:lnTo>
                  <a:pt x="160149" y="527621"/>
                </a:lnTo>
                <a:lnTo>
                  <a:pt x="76610" y="527621"/>
                </a:lnTo>
                <a:lnTo>
                  <a:pt x="0" y="467178"/>
                </a:lnTo>
                <a:close/>
              </a:path>
              <a:path w="190500" h="657225" extrusionOk="0">
                <a:moveTo>
                  <a:pt x="111135" y="0"/>
                </a:moveTo>
                <a:lnTo>
                  <a:pt x="73036" y="257"/>
                </a:lnTo>
                <a:lnTo>
                  <a:pt x="76610" y="527621"/>
                </a:lnTo>
                <a:lnTo>
                  <a:pt x="160149" y="527621"/>
                </a:lnTo>
                <a:lnTo>
                  <a:pt x="160276" y="527362"/>
                </a:lnTo>
                <a:lnTo>
                  <a:pt x="114710" y="527362"/>
                </a:lnTo>
                <a:lnTo>
                  <a:pt x="111135" y="0"/>
                </a:lnTo>
                <a:close/>
              </a:path>
              <a:path w="190500" h="657225" extrusionOk="0">
                <a:moveTo>
                  <a:pt x="190494" y="465888"/>
                </a:moveTo>
                <a:lnTo>
                  <a:pt x="114710" y="527362"/>
                </a:lnTo>
                <a:lnTo>
                  <a:pt x="160276" y="527362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"/>
          <p:cNvSpPr/>
          <p:nvPr/>
        </p:nvSpPr>
        <p:spPr>
          <a:xfrm>
            <a:off x="1214203" y="3043001"/>
            <a:ext cx="9174480" cy="3797300"/>
          </a:xfrm>
          <a:custGeom>
            <a:avLst/>
            <a:gdLst/>
            <a:ahLst/>
            <a:cxnLst/>
            <a:rect l="l" t="t" r="r" b="b"/>
            <a:pathLst>
              <a:path w="9174480" h="3797300" extrusionOk="0">
                <a:moveTo>
                  <a:pt x="9173980" y="0"/>
                </a:moveTo>
                <a:lnTo>
                  <a:pt x="0" y="0"/>
                </a:lnTo>
                <a:lnTo>
                  <a:pt x="0" y="3796757"/>
                </a:lnTo>
                <a:lnTo>
                  <a:pt x="9173980" y="3796757"/>
                </a:lnTo>
                <a:lnTo>
                  <a:pt x="9173980" y="0"/>
                </a:lnTo>
                <a:close/>
              </a:path>
            </a:pathLst>
          </a:cu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7"/>
          <p:cNvGrpSpPr/>
          <p:nvPr/>
        </p:nvGrpSpPr>
        <p:grpSpPr>
          <a:xfrm>
            <a:off x="2755530" y="1999291"/>
            <a:ext cx="210820" cy="842515"/>
            <a:chOff x="2755530" y="1999291"/>
            <a:chExt cx="210820" cy="842515"/>
          </a:xfrm>
        </p:grpSpPr>
        <p:sp>
          <p:nvSpPr>
            <p:cNvPr id="615" name="Google Shape;615;p27"/>
            <p:cNvSpPr/>
            <p:nvPr/>
          </p:nvSpPr>
          <p:spPr>
            <a:xfrm>
              <a:off x="2755530" y="199929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2755530" y="1999292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2755530" y="221212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2755530" y="221212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2755530" y="24147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2755530" y="241479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2755530" y="262756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2755530" y="2627567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19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765623" y="2013131"/>
              <a:ext cx="191135" cy="828675"/>
            </a:xfrm>
            <a:custGeom>
              <a:avLst/>
              <a:gdLst/>
              <a:ahLst/>
              <a:cxnLst/>
              <a:rect l="l" t="t" r="r" b="b"/>
              <a:pathLst>
                <a:path w="191135" h="828675" extrusionOk="0">
                  <a:moveTo>
                    <a:pt x="0" y="0"/>
                  </a:moveTo>
                  <a:lnTo>
                    <a:pt x="69780" y="20967"/>
                  </a:lnTo>
                  <a:lnTo>
                    <a:pt x="130699" y="41934"/>
                  </a:lnTo>
                  <a:lnTo>
                    <a:pt x="173895" y="62901"/>
                  </a:lnTo>
                  <a:lnTo>
                    <a:pt x="190508" y="83868"/>
                  </a:lnTo>
                  <a:lnTo>
                    <a:pt x="171234" y="100682"/>
                  </a:lnTo>
                  <a:lnTo>
                    <a:pt x="124832" y="117536"/>
                  </a:lnTo>
                  <a:lnTo>
                    <a:pt x="69309" y="134370"/>
                  </a:lnTo>
                  <a:lnTo>
                    <a:pt x="22673" y="151124"/>
                  </a:lnTo>
                  <a:lnTo>
                    <a:pt x="2930" y="167737"/>
                  </a:lnTo>
                  <a:lnTo>
                    <a:pt x="21899" y="184131"/>
                  </a:lnTo>
                  <a:lnTo>
                    <a:pt x="67574" y="200344"/>
                  </a:lnTo>
                  <a:lnTo>
                    <a:pt x="122230" y="216496"/>
                  </a:lnTo>
                  <a:lnTo>
                    <a:pt x="168139" y="232709"/>
                  </a:lnTo>
                  <a:lnTo>
                    <a:pt x="187577" y="249103"/>
                  </a:lnTo>
                  <a:lnTo>
                    <a:pt x="168913" y="265756"/>
                  </a:lnTo>
                  <a:lnTo>
                    <a:pt x="123964" y="282590"/>
                  </a:lnTo>
                  <a:lnTo>
                    <a:pt x="70177" y="299484"/>
                  </a:lnTo>
                  <a:lnTo>
                    <a:pt x="24994" y="316318"/>
                  </a:lnTo>
                  <a:lnTo>
                    <a:pt x="5861" y="332972"/>
                  </a:lnTo>
                  <a:lnTo>
                    <a:pt x="24267" y="349365"/>
                  </a:lnTo>
                  <a:lnTo>
                    <a:pt x="68582" y="365578"/>
                  </a:lnTo>
                  <a:lnTo>
                    <a:pt x="121573" y="381731"/>
                  </a:lnTo>
                  <a:lnTo>
                    <a:pt x="166005" y="397944"/>
                  </a:lnTo>
                  <a:lnTo>
                    <a:pt x="184646" y="414337"/>
                  </a:lnTo>
                  <a:lnTo>
                    <a:pt x="166005" y="430971"/>
                  </a:lnTo>
                  <a:lnTo>
                    <a:pt x="121573" y="447764"/>
                  </a:lnTo>
                  <a:lnTo>
                    <a:pt x="68582" y="464628"/>
                  </a:lnTo>
                  <a:lnTo>
                    <a:pt x="24267" y="481472"/>
                  </a:lnTo>
                  <a:lnTo>
                    <a:pt x="5861" y="498206"/>
                  </a:lnTo>
                  <a:lnTo>
                    <a:pt x="25041" y="514809"/>
                  </a:lnTo>
                  <a:lnTo>
                    <a:pt x="70317" y="531343"/>
                  </a:lnTo>
                  <a:lnTo>
                    <a:pt x="124175" y="547836"/>
                  </a:lnTo>
                  <a:lnTo>
                    <a:pt x="169100" y="564320"/>
                  </a:lnTo>
                  <a:lnTo>
                    <a:pt x="187577" y="580823"/>
                  </a:lnTo>
                  <a:lnTo>
                    <a:pt x="167694" y="597347"/>
                  </a:lnTo>
                  <a:lnTo>
                    <a:pt x="121128" y="613870"/>
                  </a:lnTo>
                  <a:lnTo>
                    <a:pt x="65745" y="630393"/>
                  </a:lnTo>
                  <a:lnTo>
                    <a:pt x="19414" y="646917"/>
                  </a:lnTo>
                  <a:lnTo>
                    <a:pt x="0" y="663440"/>
                  </a:lnTo>
                  <a:lnTo>
                    <a:pt x="19461" y="679964"/>
                  </a:lnTo>
                  <a:lnTo>
                    <a:pt x="65886" y="696487"/>
                  </a:lnTo>
                  <a:lnTo>
                    <a:pt x="121339" y="713011"/>
                  </a:lnTo>
                  <a:lnTo>
                    <a:pt x="167881" y="729534"/>
                  </a:lnTo>
                  <a:lnTo>
                    <a:pt x="187577" y="746057"/>
                  </a:lnTo>
                  <a:lnTo>
                    <a:pt x="158932" y="770584"/>
                  </a:lnTo>
                  <a:lnTo>
                    <a:pt x="95437" y="797693"/>
                  </a:lnTo>
                  <a:lnTo>
                    <a:pt x="31850" y="819638"/>
                  </a:lnTo>
                  <a:lnTo>
                    <a:pt x="2930" y="828675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7"/>
          <p:cNvGrpSpPr/>
          <p:nvPr/>
        </p:nvGrpSpPr>
        <p:grpSpPr>
          <a:xfrm>
            <a:off x="6051405" y="1997004"/>
            <a:ext cx="210821" cy="841002"/>
            <a:chOff x="6051405" y="1997004"/>
            <a:chExt cx="210821" cy="841002"/>
          </a:xfrm>
        </p:grpSpPr>
        <p:sp>
          <p:nvSpPr>
            <p:cNvPr id="625" name="Google Shape;625;p27"/>
            <p:cNvSpPr/>
            <p:nvPr/>
          </p:nvSpPr>
          <p:spPr>
            <a:xfrm>
              <a:off x="6051406" y="199700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6051406" y="199700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051406" y="220983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051406" y="220983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6051406" y="241250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6051406" y="241250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6051405" y="262528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6051405" y="262528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6060930" y="2009742"/>
              <a:ext cx="195580" cy="824865"/>
            </a:xfrm>
            <a:custGeom>
              <a:avLst/>
              <a:gdLst/>
              <a:ahLst/>
              <a:cxnLst/>
              <a:rect l="l" t="t" r="r" b="b"/>
              <a:pathLst>
                <a:path w="195579" h="824864" extrusionOk="0">
                  <a:moveTo>
                    <a:pt x="3911" y="0"/>
                  </a:moveTo>
                  <a:lnTo>
                    <a:pt x="60832" y="27847"/>
                  </a:lnTo>
                  <a:lnTo>
                    <a:pt x="113106" y="55694"/>
                  </a:lnTo>
                  <a:lnTo>
                    <a:pt x="156086" y="83541"/>
                  </a:lnTo>
                  <a:lnTo>
                    <a:pt x="185126" y="111388"/>
                  </a:lnTo>
                  <a:lnTo>
                    <a:pt x="195578" y="139235"/>
                  </a:lnTo>
                  <a:lnTo>
                    <a:pt x="180909" y="162504"/>
                  </a:lnTo>
                  <a:lnTo>
                    <a:pt x="144728" y="185849"/>
                  </a:lnTo>
                  <a:lnTo>
                    <a:pt x="97789" y="209194"/>
                  </a:lnTo>
                  <a:lnTo>
                    <a:pt x="50850" y="232463"/>
                  </a:lnTo>
                  <a:lnTo>
                    <a:pt x="14668" y="255581"/>
                  </a:lnTo>
                  <a:lnTo>
                    <a:pt x="0" y="278471"/>
                  </a:lnTo>
                  <a:lnTo>
                    <a:pt x="13971" y="301051"/>
                  </a:lnTo>
                  <a:lnTo>
                    <a:pt x="49401" y="323366"/>
                  </a:lnTo>
                  <a:lnTo>
                    <a:pt x="95588" y="345529"/>
                  </a:lnTo>
                  <a:lnTo>
                    <a:pt x="141830" y="367654"/>
                  </a:lnTo>
                  <a:lnTo>
                    <a:pt x="177423" y="389856"/>
                  </a:lnTo>
                  <a:lnTo>
                    <a:pt x="191666" y="412246"/>
                  </a:lnTo>
                  <a:lnTo>
                    <a:pt x="177469" y="434871"/>
                  </a:lnTo>
                  <a:lnTo>
                    <a:pt x="141975" y="457647"/>
                  </a:lnTo>
                  <a:lnTo>
                    <a:pt x="95833" y="480499"/>
                  </a:lnTo>
                  <a:lnTo>
                    <a:pt x="49691" y="503351"/>
                  </a:lnTo>
                  <a:lnTo>
                    <a:pt x="14197" y="526127"/>
                  </a:lnTo>
                  <a:lnTo>
                    <a:pt x="0" y="548752"/>
                  </a:lnTo>
                  <a:lnTo>
                    <a:pt x="14197" y="571111"/>
                  </a:lnTo>
                  <a:lnTo>
                    <a:pt x="49691" y="593242"/>
                  </a:lnTo>
                  <a:lnTo>
                    <a:pt x="95833" y="615298"/>
                  </a:lnTo>
                  <a:lnTo>
                    <a:pt x="141975" y="637429"/>
                  </a:lnTo>
                  <a:lnTo>
                    <a:pt x="177469" y="659788"/>
                  </a:lnTo>
                  <a:lnTo>
                    <a:pt x="191666" y="682527"/>
                  </a:lnTo>
                  <a:lnTo>
                    <a:pt x="174612" y="712798"/>
                  </a:lnTo>
                  <a:lnTo>
                    <a:pt x="132836" y="745931"/>
                  </a:lnTo>
                  <a:lnTo>
                    <a:pt x="80421" y="778124"/>
                  </a:lnTo>
                  <a:lnTo>
                    <a:pt x="31448" y="805578"/>
                  </a:lnTo>
                  <a:lnTo>
                    <a:pt x="0" y="824493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27"/>
          <p:cNvGrpSpPr/>
          <p:nvPr/>
        </p:nvGrpSpPr>
        <p:grpSpPr>
          <a:xfrm>
            <a:off x="9468092" y="1988519"/>
            <a:ext cx="210821" cy="841002"/>
            <a:chOff x="9468092" y="1988519"/>
            <a:chExt cx="210821" cy="841002"/>
          </a:xfrm>
        </p:grpSpPr>
        <p:sp>
          <p:nvSpPr>
            <p:cNvPr id="635" name="Google Shape;635;p27"/>
            <p:cNvSpPr/>
            <p:nvPr/>
          </p:nvSpPr>
          <p:spPr>
            <a:xfrm>
              <a:off x="9468093" y="198851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9468093" y="198852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9468093" y="2201348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9468093" y="2201349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9468093" y="2404024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9468093" y="240402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9468092" y="26167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9468092" y="261679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9481360" y="1998438"/>
              <a:ext cx="184785" cy="825500"/>
            </a:xfrm>
            <a:custGeom>
              <a:avLst/>
              <a:gdLst/>
              <a:ahLst/>
              <a:cxnLst/>
              <a:rect l="l" t="t" r="r" b="b"/>
              <a:pathLst>
                <a:path w="184784" h="825500" extrusionOk="0">
                  <a:moveTo>
                    <a:pt x="0" y="0"/>
                  </a:moveTo>
                  <a:lnTo>
                    <a:pt x="39093" y="39362"/>
                  </a:lnTo>
                  <a:lnTo>
                    <a:pt x="76588" y="78743"/>
                  </a:lnTo>
                  <a:lnTo>
                    <a:pt x="110887" y="118160"/>
                  </a:lnTo>
                  <a:lnTo>
                    <a:pt x="140391" y="157633"/>
                  </a:lnTo>
                  <a:lnTo>
                    <a:pt x="163504" y="197178"/>
                  </a:lnTo>
                  <a:lnTo>
                    <a:pt x="178625" y="236816"/>
                  </a:lnTo>
                  <a:lnTo>
                    <a:pt x="184158" y="276563"/>
                  </a:lnTo>
                  <a:lnTo>
                    <a:pt x="176526" y="311542"/>
                  </a:lnTo>
                  <a:lnTo>
                    <a:pt x="156102" y="346751"/>
                  </a:lnTo>
                  <a:lnTo>
                    <a:pt x="127136" y="382091"/>
                  </a:lnTo>
                  <a:lnTo>
                    <a:pt x="93877" y="417463"/>
                  </a:lnTo>
                  <a:lnTo>
                    <a:pt x="60572" y="452770"/>
                  </a:lnTo>
                  <a:lnTo>
                    <a:pt x="31472" y="487914"/>
                  </a:lnTo>
                  <a:lnTo>
                    <a:pt x="10824" y="522795"/>
                  </a:lnTo>
                  <a:lnTo>
                    <a:pt x="2877" y="557317"/>
                  </a:lnTo>
                  <a:lnTo>
                    <a:pt x="30550" y="637817"/>
                  </a:lnTo>
                  <a:lnTo>
                    <a:pt x="91899" y="725717"/>
                  </a:lnTo>
                  <a:lnTo>
                    <a:pt x="153337" y="796462"/>
                  </a:lnTo>
                  <a:lnTo>
                    <a:pt x="181280" y="825500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4403468" y="2000431"/>
            <a:ext cx="210820" cy="842267"/>
            <a:chOff x="4403468" y="2000431"/>
            <a:chExt cx="210820" cy="842267"/>
          </a:xfrm>
        </p:grpSpPr>
        <p:sp>
          <p:nvSpPr>
            <p:cNvPr id="645" name="Google Shape;645;p27"/>
            <p:cNvSpPr/>
            <p:nvPr/>
          </p:nvSpPr>
          <p:spPr>
            <a:xfrm>
              <a:off x="4403468" y="2001697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403468" y="200169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4403468" y="2214526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403468" y="2214525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403468" y="2417200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403468" y="2417201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403468" y="2629972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4403468" y="2629973"/>
              <a:ext cx="210820" cy="212725"/>
            </a:xfrm>
            <a:custGeom>
              <a:avLst/>
              <a:gdLst/>
              <a:ahLst/>
              <a:cxnLst/>
              <a:rect l="l" t="t" r="r" b="b"/>
              <a:pathLst>
                <a:path w="210820" h="212725" extrusionOk="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416174" y="2000431"/>
              <a:ext cx="195580" cy="841375"/>
            </a:xfrm>
            <a:custGeom>
              <a:avLst/>
              <a:gdLst/>
              <a:ahLst/>
              <a:cxnLst/>
              <a:rect l="l" t="t" r="r" b="b"/>
              <a:pathLst>
                <a:path w="195579" h="841375" extrusionOk="0">
                  <a:moveTo>
                    <a:pt x="0" y="0"/>
                  </a:moveTo>
                  <a:lnTo>
                    <a:pt x="56870" y="21272"/>
                  </a:lnTo>
                  <a:lnTo>
                    <a:pt x="109153" y="42544"/>
                  </a:lnTo>
                  <a:lnTo>
                    <a:pt x="152261" y="63817"/>
                  </a:lnTo>
                  <a:lnTo>
                    <a:pt x="192608" y="106362"/>
                  </a:lnTo>
                  <a:lnTo>
                    <a:pt x="173075" y="127660"/>
                  </a:lnTo>
                  <a:lnTo>
                    <a:pt x="126066" y="148983"/>
                  </a:lnTo>
                  <a:lnTo>
                    <a:pt x="69860" y="170294"/>
                  </a:lnTo>
                  <a:lnTo>
                    <a:pt x="22733" y="191554"/>
                  </a:lnTo>
                  <a:lnTo>
                    <a:pt x="2963" y="212725"/>
                  </a:lnTo>
                  <a:lnTo>
                    <a:pt x="22686" y="233781"/>
                  </a:lnTo>
                  <a:lnTo>
                    <a:pt x="69718" y="254749"/>
                  </a:lnTo>
                  <a:lnTo>
                    <a:pt x="125853" y="275666"/>
                  </a:lnTo>
                  <a:lnTo>
                    <a:pt x="172885" y="296570"/>
                  </a:lnTo>
                  <a:lnTo>
                    <a:pt x="192608" y="317500"/>
                  </a:lnTo>
                  <a:lnTo>
                    <a:pt x="172838" y="338480"/>
                  </a:lnTo>
                  <a:lnTo>
                    <a:pt x="125711" y="359486"/>
                  </a:lnTo>
                  <a:lnTo>
                    <a:pt x="69505" y="380479"/>
                  </a:lnTo>
                  <a:lnTo>
                    <a:pt x="22496" y="401421"/>
                  </a:lnTo>
                  <a:lnTo>
                    <a:pt x="2963" y="422275"/>
                  </a:lnTo>
                  <a:lnTo>
                    <a:pt x="23231" y="442963"/>
                  </a:lnTo>
                  <a:lnTo>
                    <a:pt x="71117" y="463511"/>
                  </a:lnTo>
                  <a:lnTo>
                    <a:pt x="128129" y="484035"/>
                  </a:lnTo>
                  <a:lnTo>
                    <a:pt x="175777" y="504647"/>
                  </a:lnTo>
                  <a:lnTo>
                    <a:pt x="195572" y="525462"/>
                  </a:lnTo>
                  <a:lnTo>
                    <a:pt x="175090" y="546582"/>
                  </a:lnTo>
                  <a:lnTo>
                    <a:pt x="126659" y="567931"/>
                  </a:lnTo>
                  <a:lnTo>
                    <a:pt x="68912" y="589356"/>
                  </a:lnTo>
                  <a:lnTo>
                    <a:pt x="20481" y="610704"/>
                  </a:lnTo>
                  <a:lnTo>
                    <a:pt x="0" y="631825"/>
                  </a:lnTo>
                  <a:lnTo>
                    <a:pt x="19794" y="652614"/>
                  </a:lnTo>
                  <a:lnTo>
                    <a:pt x="67442" y="673176"/>
                  </a:lnTo>
                  <a:lnTo>
                    <a:pt x="124455" y="693661"/>
                  </a:lnTo>
                  <a:lnTo>
                    <a:pt x="172340" y="714222"/>
                  </a:lnTo>
                  <a:lnTo>
                    <a:pt x="192608" y="735012"/>
                  </a:lnTo>
                  <a:lnTo>
                    <a:pt x="163185" y="766365"/>
                  </a:lnTo>
                  <a:lnTo>
                    <a:pt x="97971" y="801290"/>
                  </a:lnTo>
                  <a:lnTo>
                    <a:pt x="32664" y="829667"/>
                  </a:lnTo>
                  <a:lnTo>
                    <a:pt x="2963" y="841375"/>
                  </a:lnTo>
                </a:path>
              </a:pathLst>
            </a:cu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7"/>
          <p:cNvSpPr txBox="1"/>
          <p:nvPr/>
        </p:nvSpPr>
        <p:spPr>
          <a:xfrm>
            <a:off x="7717077" y="20691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55" name="Google Shape;655;p27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656" name="Google Shape;656;p27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660" name="Google Shape;660;p27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7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664" name="Google Shape;664;p27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668" name="Google Shape;668;p27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27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2" name="Google Shape;672;p27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3" name="Google Shape;673;p27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4" name="Google Shape;674;p27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75" name="Google Shape;675;p27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676" name="Google Shape;676;p27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680" name="Google Shape;680;p27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684" name="Google Shape;684;p27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7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688" name="Google Shape;688;p27"/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9481433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8980336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27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4" name="Google Shape;694;p27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5" name="Google Shape;695;p27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6" name="Google Shape;696;p27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97" name="Google Shape;697;p27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698" name="Google Shape;698;p27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27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"/>
          <p:cNvSpPr/>
          <p:nvPr/>
        </p:nvSpPr>
        <p:spPr>
          <a:xfrm>
            <a:off x="2761178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27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703" name="Google Shape;703;p27"/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27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>
            <a:off x="4409335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708" name="Google Shape;708;p27"/>
            <p:cNvSpPr/>
            <p:nvPr/>
          </p:nvSpPr>
          <p:spPr>
            <a:xfrm>
              <a:off x="6058342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5557244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"/>
          <p:cNvSpPr/>
          <p:nvPr/>
        </p:nvSpPr>
        <p:spPr>
          <a:xfrm>
            <a:off x="6055099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7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7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5" name="Google Shape;715;p27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6" name="Google Shape;716;p27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7" name="Google Shape;717;p27"/>
          <p:cNvSpPr txBox="1">
            <a:spLocks noGrp="1"/>
          </p:cNvSpPr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9442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8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8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8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7" name="Google Shape;727;p28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8" name="Google Shape;728;p28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9" name="Google Shape;729;p28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0" name="Google Shape;730;p28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1" name="Google Shape;731;p28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2" name="Google Shape;732;p28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3" name="Google Shape;733;p28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4" name="Google Shape;734;p28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5" name="Google Shape;735;p28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6" name="Google Shape;736;p28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7" name="Google Shape;737;p28"/>
          <p:cNvSpPr txBox="1">
            <a:spLocks noGrp="1"/>
          </p:cNvSpPr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9442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8"/>
          <p:cNvSpPr/>
          <p:nvPr/>
        </p:nvSpPr>
        <p:spPr>
          <a:xfrm>
            <a:off x="1511458" y="2383971"/>
            <a:ext cx="8770620" cy="4442460"/>
          </a:xfrm>
          <a:custGeom>
            <a:avLst/>
            <a:gdLst/>
            <a:ahLst/>
            <a:cxnLst/>
            <a:rect l="l" t="t" r="r" b="b"/>
            <a:pathLst>
              <a:path w="8770620" h="4442459" extrusionOk="0">
                <a:moveTo>
                  <a:pt x="8770230" y="0"/>
                </a:moveTo>
                <a:lnTo>
                  <a:pt x="0" y="0"/>
                </a:lnTo>
                <a:lnTo>
                  <a:pt x="0" y="4442137"/>
                </a:lnTo>
                <a:lnTo>
                  <a:pt x="8770230" y="4442137"/>
                </a:lnTo>
                <a:lnTo>
                  <a:pt x="8770230" y="0"/>
                </a:lnTo>
                <a:close/>
              </a:path>
            </a:pathLst>
          </a:custGeom>
          <a:solidFill>
            <a:srgbClr val="FFFFFF">
              <a:alpha val="92549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008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7751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494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008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7751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7494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8008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07751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27494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9"/>
          <p:cNvSpPr txBox="1"/>
          <p:nvPr/>
        </p:nvSpPr>
        <p:spPr>
          <a:xfrm>
            <a:off x="2488989" y="3424044"/>
            <a:ext cx="7635240" cy="304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9910" lvl="0" indent="0" algn="l" rtl="0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6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	Dense	Dense	</a:t>
            </a:r>
            <a:r>
              <a:rPr lang="en-US" sz="6000" baseline="-25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⋯⋯	</a:t>
            </a: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553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3" name="Google Shape;753;p29"/>
          <p:cNvSpPr txBox="1">
            <a:spLocks noGrp="1"/>
          </p:cNvSpPr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9442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788008" y="2046502"/>
            <a:ext cx="9494070" cy="4779929"/>
            <a:chOff x="788008" y="2046502"/>
            <a:chExt cx="9494070" cy="4779929"/>
          </a:xfrm>
        </p:grpSpPr>
        <p:sp>
          <p:nvSpPr>
            <p:cNvPr id="755" name="Google Shape;755;p29"/>
            <p:cNvSpPr/>
            <p:nvPr/>
          </p:nvSpPr>
          <p:spPr>
            <a:xfrm>
              <a:off x="1511458" y="2383971"/>
              <a:ext cx="8770620" cy="4442460"/>
            </a:xfrm>
            <a:custGeom>
              <a:avLst/>
              <a:gdLst/>
              <a:ahLst/>
              <a:cxnLst/>
              <a:rect l="l" t="t" r="r" b="b"/>
              <a:pathLst>
                <a:path w="8770620" h="4442459" extrusionOk="0">
                  <a:moveTo>
                    <a:pt x="8770230" y="0"/>
                  </a:moveTo>
                  <a:lnTo>
                    <a:pt x="0" y="0"/>
                  </a:lnTo>
                  <a:lnTo>
                    <a:pt x="0" y="4442137"/>
                  </a:lnTo>
                  <a:lnTo>
                    <a:pt x="8770230" y="4442137"/>
                  </a:lnTo>
                  <a:lnTo>
                    <a:pt x="8770230" y="0"/>
                  </a:lnTo>
                  <a:close/>
                </a:path>
              </a:pathLst>
            </a:custGeom>
            <a:solidFill>
              <a:srgbClr val="FFFFFF">
                <a:alpha val="92549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6" name="Google Shape;756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8008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7751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27494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8008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7751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627494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8008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2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07751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627494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29"/>
          <p:cNvSpPr txBox="1"/>
          <p:nvPr/>
        </p:nvSpPr>
        <p:spPr>
          <a:xfrm>
            <a:off x="2239727" y="2141338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9"/>
          <p:cNvSpPr txBox="1"/>
          <p:nvPr/>
        </p:nvSpPr>
        <p:spPr>
          <a:xfrm>
            <a:off x="807035" y="2110436"/>
            <a:ext cx="3418204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	③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9"/>
          <p:cNvSpPr txBox="1"/>
          <p:nvPr/>
        </p:nvSpPr>
        <p:spPr>
          <a:xfrm>
            <a:off x="801184" y="3516867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9"/>
          <p:cNvSpPr txBox="1"/>
          <p:nvPr/>
        </p:nvSpPr>
        <p:spPr>
          <a:xfrm>
            <a:off x="2213395" y="3477732"/>
            <a:ext cx="1977389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	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9"/>
          <p:cNvSpPr txBox="1"/>
          <p:nvPr/>
        </p:nvSpPr>
        <p:spPr>
          <a:xfrm>
            <a:off x="3621648" y="4942052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9"/>
          <p:cNvSpPr txBox="1"/>
          <p:nvPr/>
        </p:nvSpPr>
        <p:spPr>
          <a:xfrm>
            <a:off x="801184" y="4936997"/>
            <a:ext cx="196913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⑦	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008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7751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494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008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7751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7494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8008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07751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27494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06767" y="346097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6767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6509" y="3460972"/>
            <a:ext cx="1282178" cy="1282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29"/>
          <p:cNvGrpSpPr/>
          <p:nvPr/>
        </p:nvGrpSpPr>
        <p:grpSpPr>
          <a:xfrm>
            <a:off x="7306767" y="2043327"/>
            <a:ext cx="4121663" cy="4117467"/>
            <a:chOff x="7306767" y="2043327"/>
            <a:chExt cx="4121663" cy="4117467"/>
          </a:xfrm>
        </p:grpSpPr>
        <p:pic>
          <p:nvPicPr>
            <p:cNvPr id="784" name="Google Shape;784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06767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46252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146252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146252" y="4878617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26510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26509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0"/>
          <p:cNvSpPr txBox="1"/>
          <p:nvPr/>
        </p:nvSpPr>
        <p:spPr>
          <a:xfrm>
            <a:off x="2488989" y="3424044"/>
            <a:ext cx="7635240" cy="304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49910" lvl="0" indent="0" algn="l" rtl="0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6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	Dense	Dense	</a:t>
            </a:r>
            <a:r>
              <a:rPr lang="en-US" sz="6000" baseline="-25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⋯⋯	</a:t>
            </a: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553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4200" baseline="30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95" name="Google Shape;795;p30"/>
          <p:cNvSpPr txBox="1">
            <a:spLocks noGrp="1"/>
          </p:cNvSpPr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9442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lang="en-US" sz="2800" b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19735" y="2142583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788008" y="2046502"/>
            <a:ext cx="9494070" cy="4779929"/>
            <a:chOff x="788008" y="2046502"/>
            <a:chExt cx="9494070" cy="4779929"/>
          </a:xfrm>
        </p:grpSpPr>
        <p:sp>
          <p:nvSpPr>
            <p:cNvPr id="798" name="Google Shape;798;p30"/>
            <p:cNvSpPr/>
            <p:nvPr/>
          </p:nvSpPr>
          <p:spPr>
            <a:xfrm>
              <a:off x="1511458" y="2383971"/>
              <a:ext cx="8770620" cy="4442460"/>
            </a:xfrm>
            <a:custGeom>
              <a:avLst/>
              <a:gdLst/>
              <a:ahLst/>
              <a:cxnLst/>
              <a:rect l="l" t="t" r="r" b="b"/>
              <a:pathLst>
                <a:path w="8770620" h="4442459" extrusionOk="0">
                  <a:moveTo>
                    <a:pt x="8770230" y="0"/>
                  </a:moveTo>
                  <a:lnTo>
                    <a:pt x="0" y="0"/>
                  </a:lnTo>
                  <a:lnTo>
                    <a:pt x="0" y="4442137"/>
                  </a:lnTo>
                  <a:lnTo>
                    <a:pt x="8770230" y="4442137"/>
                  </a:lnTo>
                  <a:lnTo>
                    <a:pt x="8770230" y="0"/>
                  </a:lnTo>
                  <a:close/>
                </a:path>
              </a:pathLst>
            </a:custGeom>
            <a:solidFill>
              <a:srgbClr val="FFFFFF">
                <a:alpha val="92549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9" name="Google Shape;799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8008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30"/>
          <p:cNvSpPr txBox="1"/>
          <p:nvPr/>
        </p:nvSpPr>
        <p:spPr>
          <a:xfrm>
            <a:off x="2252427" y="217348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0"/>
          <p:cNvSpPr txBox="1"/>
          <p:nvPr/>
        </p:nvSpPr>
        <p:spPr>
          <a:xfrm>
            <a:off x="3672621" y="2138731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2207751" y="2046502"/>
            <a:ext cx="2701921" cy="1282178"/>
            <a:chOff x="2207751" y="2046502"/>
            <a:chExt cx="2701921" cy="1282178"/>
          </a:xfrm>
        </p:grpSpPr>
        <p:pic>
          <p:nvPicPr>
            <p:cNvPr id="803" name="Google Shape;80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7751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27494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5" name="Google Shape;805;p30"/>
          <p:cNvSpPr txBox="1"/>
          <p:nvPr/>
        </p:nvSpPr>
        <p:spPr>
          <a:xfrm>
            <a:off x="813884" y="354901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0"/>
          <p:cNvSpPr txBox="1"/>
          <p:nvPr/>
        </p:nvSpPr>
        <p:spPr>
          <a:xfrm>
            <a:off x="2226095" y="3509879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" name="Google Shape;807;p30"/>
          <p:cNvGrpSpPr/>
          <p:nvPr/>
        </p:nvGrpSpPr>
        <p:grpSpPr>
          <a:xfrm>
            <a:off x="788008" y="3464147"/>
            <a:ext cx="2701921" cy="1282178"/>
            <a:chOff x="788008" y="3464147"/>
            <a:chExt cx="2701921" cy="1282178"/>
          </a:xfrm>
        </p:grpSpPr>
        <p:pic>
          <p:nvPicPr>
            <p:cNvPr id="808" name="Google Shape;808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8008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7751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0" name="Google Shape;810;p30"/>
          <p:cNvSpPr txBox="1"/>
          <p:nvPr/>
        </p:nvSpPr>
        <p:spPr>
          <a:xfrm>
            <a:off x="3638076" y="3509305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0"/>
          <p:cNvSpPr txBox="1"/>
          <p:nvPr/>
        </p:nvSpPr>
        <p:spPr>
          <a:xfrm>
            <a:off x="3634348" y="4974199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2" name="Google Shape;812;p30"/>
          <p:cNvGrpSpPr/>
          <p:nvPr/>
        </p:nvGrpSpPr>
        <p:grpSpPr>
          <a:xfrm>
            <a:off x="788008" y="3464147"/>
            <a:ext cx="4121664" cy="2699822"/>
            <a:chOff x="788008" y="3464147"/>
            <a:chExt cx="4121664" cy="2699822"/>
          </a:xfrm>
        </p:grpSpPr>
        <p:pic>
          <p:nvPicPr>
            <p:cNvPr id="813" name="Google Shape;813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627494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8008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30"/>
          <p:cNvSpPr txBox="1"/>
          <p:nvPr/>
        </p:nvSpPr>
        <p:spPr>
          <a:xfrm>
            <a:off x="2217380" y="496914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6" name="Google Shape;816;p30"/>
          <p:cNvGrpSpPr/>
          <p:nvPr/>
        </p:nvGrpSpPr>
        <p:grpSpPr>
          <a:xfrm>
            <a:off x="2207751" y="2043327"/>
            <a:ext cx="9220679" cy="4120642"/>
            <a:chOff x="2207751" y="2043327"/>
            <a:chExt cx="9220679" cy="4120642"/>
          </a:xfrm>
        </p:grpSpPr>
        <p:pic>
          <p:nvPicPr>
            <p:cNvPr id="817" name="Google Shape;817;p3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07751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3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627494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3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306767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3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146252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3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306767" y="4878617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30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306767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30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0146252" y="2045361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4" name="Google Shape;824;p30"/>
          <p:cNvSpPr txBox="1"/>
          <p:nvPr/>
        </p:nvSpPr>
        <p:spPr>
          <a:xfrm>
            <a:off x="2392127" y="2293738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0"/>
          <p:cNvSpPr txBox="1"/>
          <p:nvPr/>
        </p:nvSpPr>
        <p:spPr>
          <a:xfrm>
            <a:off x="1084147" y="2274961"/>
            <a:ext cx="341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	                   ③    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0"/>
          <p:cNvSpPr txBox="1"/>
          <p:nvPr/>
        </p:nvSpPr>
        <p:spPr>
          <a:xfrm>
            <a:off x="953584" y="3669267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0"/>
          <p:cNvSpPr txBox="1"/>
          <p:nvPr/>
        </p:nvSpPr>
        <p:spPr>
          <a:xfrm>
            <a:off x="2365795" y="3630132"/>
            <a:ext cx="19773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	     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0"/>
          <p:cNvSpPr txBox="1"/>
          <p:nvPr/>
        </p:nvSpPr>
        <p:spPr>
          <a:xfrm>
            <a:off x="3774048" y="5094452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0"/>
          <p:cNvSpPr txBox="1"/>
          <p:nvPr/>
        </p:nvSpPr>
        <p:spPr>
          <a:xfrm>
            <a:off x="953584" y="5089397"/>
            <a:ext cx="1969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⑦      	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726509" y="3457516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726509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30"/>
          <p:cNvGrpSpPr/>
          <p:nvPr/>
        </p:nvGrpSpPr>
        <p:grpSpPr>
          <a:xfrm>
            <a:off x="8726509" y="2043327"/>
            <a:ext cx="2703342" cy="4117629"/>
            <a:chOff x="8726509" y="2043327"/>
            <a:chExt cx="2703342" cy="4117629"/>
          </a:xfrm>
        </p:grpSpPr>
        <p:pic>
          <p:nvPicPr>
            <p:cNvPr id="833" name="Google Shape;833;p30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147673" y="4878778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30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726509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1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1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1" name="Google Shape;8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28775" cy="69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32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847" name="Google Shape;847;p32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2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851" name="Google Shape;851;p32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855" name="Google Shape;855;p32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32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859" name="Google Shape;859;p32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32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867" name="Google Shape;867;p32"/>
          <p:cNvGrpSpPr/>
          <p:nvPr/>
        </p:nvGrpSpPr>
        <p:grpSpPr>
          <a:xfrm>
            <a:off x="1101229" y="3303036"/>
            <a:ext cx="220991" cy="852169"/>
            <a:chOff x="1101229" y="3303036"/>
            <a:chExt cx="220991" cy="852169"/>
          </a:xfrm>
        </p:grpSpPr>
        <p:sp>
          <p:nvSpPr>
            <p:cNvPr id="868" name="Google Shape;868;p32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2"/>
          <p:cNvGrpSpPr/>
          <p:nvPr/>
        </p:nvGrpSpPr>
        <p:grpSpPr>
          <a:xfrm>
            <a:off x="2749169" y="3303036"/>
            <a:ext cx="6936258" cy="852169"/>
            <a:chOff x="2749169" y="3303036"/>
            <a:chExt cx="6936258" cy="852169"/>
          </a:xfrm>
        </p:grpSpPr>
        <p:sp>
          <p:nvSpPr>
            <p:cNvPr id="872" name="Google Shape;872;p32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9470796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9464446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946444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32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5" name="Google Shape;885;p32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8" name="Google Shape;888;p32"/>
          <p:cNvSpPr txBox="1">
            <a:spLocks noGrp="1"/>
          </p:cNvSpPr>
          <p:nvPr>
            <p:ph type="title"/>
          </p:nvPr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="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9" name="Google Shape;889;p32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890" name="Google Shape;890;p32"/>
          <p:cNvGrpSpPr/>
          <p:nvPr/>
        </p:nvGrpSpPr>
        <p:grpSpPr>
          <a:xfrm>
            <a:off x="2263321" y="4156379"/>
            <a:ext cx="7408884" cy="1389037"/>
            <a:chOff x="2263321" y="4156379"/>
            <a:chExt cx="7408884" cy="1389037"/>
          </a:xfrm>
        </p:grpSpPr>
        <p:sp>
          <p:nvSpPr>
            <p:cNvPr id="891" name="Google Shape;891;p32"/>
            <p:cNvSpPr/>
            <p:nvPr/>
          </p:nvSpPr>
          <p:spPr>
            <a:xfrm>
              <a:off x="2761170" y="4157941"/>
              <a:ext cx="194310" cy="1387475"/>
            </a:xfrm>
            <a:custGeom>
              <a:avLst/>
              <a:gdLst/>
              <a:ahLst/>
              <a:cxnLst/>
              <a:rect l="l" t="t" r="r" b="b"/>
              <a:pathLst>
                <a:path w="194310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94310" h="1387475" extrusionOk="0">
                  <a:moveTo>
                    <a:pt x="193738" y="1171600"/>
                  </a:moveTo>
                  <a:lnTo>
                    <a:pt x="163258" y="1110640"/>
                  </a:lnTo>
                  <a:lnTo>
                    <a:pt x="98488" y="981100"/>
                  </a:lnTo>
                  <a:lnTo>
                    <a:pt x="3238" y="1171600"/>
                  </a:lnTo>
                  <a:lnTo>
                    <a:pt x="79438" y="1110640"/>
                  </a:lnTo>
                  <a:lnTo>
                    <a:pt x="79438" y="1386865"/>
                  </a:lnTo>
                  <a:lnTo>
                    <a:pt x="117538" y="1386865"/>
                  </a:lnTo>
                  <a:lnTo>
                    <a:pt x="117538" y="1110640"/>
                  </a:lnTo>
                  <a:lnTo>
                    <a:pt x="193738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409325" y="4156379"/>
              <a:ext cx="5262880" cy="1387475"/>
            </a:xfrm>
            <a:custGeom>
              <a:avLst/>
              <a:gdLst/>
              <a:ahLst/>
              <a:cxnLst/>
              <a:rect l="l" t="t" r="r" b="b"/>
              <a:pathLst>
                <a:path w="5262880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5262880" h="1387475" extrusionOk="0">
                  <a:moveTo>
                    <a:pt x="193751" y="1171600"/>
                  </a:moveTo>
                  <a:lnTo>
                    <a:pt x="163271" y="1110640"/>
                  </a:lnTo>
                  <a:lnTo>
                    <a:pt x="98501" y="981100"/>
                  </a:lnTo>
                  <a:lnTo>
                    <a:pt x="3251" y="1171600"/>
                  </a:lnTo>
                  <a:lnTo>
                    <a:pt x="79451" y="1110640"/>
                  </a:lnTo>
                  <a:lnTo>
                    <a:pt x="79451" y="1386865"/>
                  </a:lnTo>
                  <a:lnTo>
                    <a:pt x="117551" y="1386865"/>
                  </a:lnTo>
                  <a:lnTo>
                    <a:pt x="117551" y="1110640"/>
                  </a:lnTo>
                  <a:lnTo>
                    <a:pt x="193751" y="1171600"/>
                  </a:lnTo>
                  <a:close/>
                </a:path>
                <a:path w="5262880" h="1387475" extrusionOk="0">
                  <a:moveTo>
                    <a:pt x="1836267" y="190500"/>
                  </a:moveTo>
                  <a:lnTo>
                    <a:pt x="1805787" y="129540"/>
                  </a:lnTo>
                  <a:lnTo>
                    <a:pt x="1741017" y="0"/>
                  </a:lnTo>
                  <a:lnTo>
                    <a:pt x="1645767" y="190500"/>
                  </a:lnTo>
                  <a:lnTo>
                    <a:pt x="1721967" y="129540"/>
                  </a:lnTo>
                  <a:lnTo>
                    <a:pt x="1721967" y="405765"/>
                  </a:lnTo>
                  <a:lnTo>
                    <a:pt x="1760067" y="405765"/>
                  </a:lnTo>
                  <a:lnTo>
                    <a:pt x="1760067" y="129540"/>
                  </a:lnTo>
                  <a:lnTo>
                    <a:pt x="1836267" y="190500"/>
                  </a:lnTo>
                  <a:close/>
                </a:path>
                <a:path w="5262880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  <a:path w="5262880" h="1387475" extrusionOk="0">
                  <a:moveTo>
                    <a:pt x="5259362" y="190500"/>
                  </a:moveTo>
                  <a:lnTo>
                    <a:pt x="5228882" y="129540"/>
                  </a:lnTo>
                  <a:lnTo>
                    <a:pt x="5164112" y="0"/>
                  </a:lnTo>
                  <a:lnTo>
                    <a:pt x="5068862" y="190500"/>
                  </a:lnTo>
                  <a:lnTo>
                    <a:pt x="5145062" y="129540"/>
                  </a:lnTo>
                  <a:lnTo>
                    <a:pt x="5145062" y="405765"/>
                  </a:lnTo>
                  <a:lnTo>
                    <a:pt x="5183162" y="405765"/>
                  </a:lnTo>
                  <a:lnTo>
                    <a:pt x="5183162" y="129540"/>
                  </a:lnTo>
                  <a:lnTo>
                    <a:pt x="5259362" y="190500"/>
                  </a:lnTo>
                  <a:close/>
                </a:path>
                <a:path w="5262880" h="1387475" extrusionOk="0">
                  <a:moveTo>
                    <a:pt x="5262600" y="1171600"/>
                  </a:moveTo>
                  <a:lnTo>
                    <a:pt x="5232120" y="1110640"/>
                  </a:lnTo>
                  <a:lnTo>
                    <a:pt x="5167350" y="981100"/>
                  </a:lnTo>
                  <a:lnTo>
                    <a:pt x="5072100" y="1171600"/>
                  </a:lnTo>
                  <a:lnTo>
                    <a:pt x="5148300" y="1110640"/>
                  </a:lnTo>
                  <a:lnTo>
                    <a:pt x="5148300" y="1386865"/>
                  </a:lnTo>
                  <a:lnTo>
                    <a:pt x="5186400" y="1386865"/>
                  </a:lnTo>
                  <a:lnTo>
                    <a:pt x="5186400" y="1110640"/>
                  </a:lnTo>
                  <a:lnTo>
                    <a:pt x="5262600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2"/>
          <p:cNvGrpSpPr/>
          <p:nvPr/>
        </p:nvGrpSpPr>
        <p:grpSpPr>
          <a:xfrm>
            <a:off x="617557" y="4563700"/>
            <a:ext cx="1193165" cy="1263039"/>
            <a:chOff x="617557" y="4563700"/>
            <a:chExt cx="1193165" cy="1263039"/>
          </a:xfrm>
        </p:grpSpPr>
        <p:sp>
          <p:nvSpPr>
            <p:cNvPr id="895" name="Google Shape;895;p32"/>
            <p:cNvSpPr/>
            <p:nvPr/>
          </p:nvSpPr>
          <p:spPr>
            <a:xfrm>
              <a:off x="1117757" y="5139034"/>
              <a:ext cx="190500" cy="687705"/>
            </a:xfrm>
            <a:custGeom>
              <a:avLst/>
              <a:gdLst/>
              <a:ahLst/>
              <a:cxnLst/>
              <a:rect l="l" t="t" r="r" b="b"/>
              <a:pathLst>
                <a:path w="190500" h="687704" extrusionOk="0">
                  <a:moveTo>
                    <a:pt x="160110" y="129448"/>
                  </a:moveTo>
                  <a:lnTo>
                    <a:pt x="76486" y="129448"/>
                  </a:lnTo>
                  <a:lnTo>
                    <a:pt x="73854" y="687375"/>
                  </a:lnTo>
                  <a:lnTo>
                    <a:pt x="111954" y="687555"/>
                  </a:lnTo>
                  <a:lnTo>
                    <a:pt x="114586" y="129627"/>
                  </a:lnTo>
                  <a:lnTo>
                    <a:pt x="160198" y="129627"/>
                  </a:lnTo>
                  <a:lnTo>
                    <a:pt x="160110" y="129448"/>
                  </a:lnTo>
                  <a:close/>
                </a:path>
                <a:path w="190500" h="687704" extrusionOk="0">
                  <a:moveTo>
                    <a:pt x="160198" y="129627"/>
                  </a:moveTo>
                  <a:lnTo>
                    <a:pt x="114586" y="129627"/>
                  </a:lnTo>
                  <a:lnTo>
                    <a:pt x="190497" y="190947"/>
                  </a:lnTo>
                  <a:lnTo>
                    <a:pt x="160198" y="129627"/>
                  </a:lnTo>
                  <a:close/>
                </a:path>
                <a:path w="190500" h="687704" extrusionOk="0">
                  <a:moveTo>
                    <a:pt x="96147" y="0"/>
                  </a:moveTo>
                  <a:lnTo>
                    <a:pt x="0" y="190047"/>
                  </a:lnTo>
                  <a:lnTo>
                    <a:pt x="76486" y="129448"/>
                  </a:lnTo>
                  <a:lnTo>
                    <a:pt x="160110" y="129448"/>
                  </a:lnTo>
                  <a:lnTo>
                    <a:pt x="961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32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2"/>
          <p:cNvSpPr/>
          <p:nvPr/>
        </p:nvSpPr>
        <p:spPr>
          <a:xfrm>
            <a:off x="1115412" y="4157934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60020" y="129540"/>
                </a:moveTo>
                <a:lnTo>
                  <a:pt x="76200" y="129540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20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2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900" name="Google Shape;900;p32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2"/>
          <p:cNvSpPr/>
          <p:nvPr/>
        </p:nvSpPr>
        <p:spPr>
          <a:xfrm>
            <a:off x="3911479" y="4562137"/>
            <a:ext cx="1193165" cy="575945"/>
          </a:xfrm>
          <a:custGeom>
            <a:avLst/>
            <a:gdLst/>
            <a:ahLst/>
            <a:cxnLst/>
            <a:rect l="l" t="t" r="r" b="b"/>
            <a:pathLst>
              <a:path w="1193164" h="575945" extrusionOk="0">
                <a:moveTo>
                  <a:pt x="1096806" y="0"/>
                </a:moveTo>
                <a:lnTo>
                  <a:pt x="95891" y="0"/>
                </a:lnTo>
                <a:lnTo>
                  <a:pt x="58566" y="7535"/>
                </a:lnTo>
                <a:lnTo>
                  <a:pt x="28086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6" y="547247"/>
                </a:lnTo>
                <a:lnTo>
                  <a:pt x="58566" y="567797"/>
                </a:lnTo>
                <a:lnTo>
                  <a:pt x="95891" y="575332"/>
                </a:lnTo>
                <a:lnTo>
                  <a:pt x="1096806" y="575332"/>
                </a:lnTo>
                <a:lnTo>
                  <a:pt x="1134131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1" y="7535"/>
                </a:lnTo>
                <a:lnTo>
                  <a:pt x="1096806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2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2"/>
          <p:cNvSpPr/>
          <p:nvPr/>
        </p:nvSpPr>
        <p:spPr>
          <a:xfrm>
            <a:off x="5557244" y="4562137"/>
            <a:ext cx="1193165" cy="575945"/>
          </a:xfrm>
          <a:custGeom>
            <a:avLst/>
            <a:gdLst/>
            <a:ahLst/>
            <a:cxnLst/>
            <a:rect l="l" t="t" r="r" b="b"/>
            <a:pathLst>
              <a:path w="1193165" h="575945" extrusionOk="0">
                <a:moveTo>
                  <a:pt x="1096805" y="0"/>
                </a:moveTo>
                <a:lnTo>
                  <a:pt x="95890" y="0"/>
                </a:lnTo>
                <a:lnTo>
                  <a:pt x="58565" y="7535"/>
                </a:lnTo>
                <a:lnTo>
                  <a:pt x="28085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5" y="547247"/>
                </a:lnTo>
                <a:lnTo>
                  <a:pt x="58565" y="567797"/>
                </a:lnTo>
                <a:lnTo>
                  <a:pt x="95890" y="575332"/>
                </a:lnTo>
                <a:lnTo>
                  <a:pt x="1096805" y="575332"/>
                </a:lnTo>
                <a:lnTo>
                  <a:pt x="1134130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0" y="7535"/>
                </a:lnTo>
                <a:lnTo>
                  <a:pt x="1096805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2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2"/>
          <p:cNvSpPr/>
          <p:nvPr/>
        </p:nvSpPr>
        <p:spPr>
          <a:xfrm>
            <a:off x="8980336" y="4562137"/>
            <a:ext cx="1193165" cy="575945"/>
          </a:xfrm>
          <a:custGeom>
            <a:avLst/>
            <a:gdLst/>
            <a:ahLst/>
            <a:cxnLst/>
            <a:rect l="l" t="t" r="r" b="b"/>
            <a:pathLst>
              <a:path w="1193165" h="575945" extrusionOk="0">
                <a:moveTo>
                  <a:pt x="1096805" y="0"/>
                </a:moveTo>
                <a:lnTo>
                  <a:pt x="95890" y="0"/>
                </a:lnTo>
                <a:lnTo>
                  <a:pt x="58565" y="7535"/>
                </a:lnTo>
                <a:lnTo>
                  <a:pt x="28085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5" y="547247"/>
                </a:lnTo>
                <a:lnTo>
                  <a:pt x="58565" y="567797"/>
                </a:lnTo>
                <a:lnTo>
                  <a:pt x="95890" y="575332"/>
                </a:lnTo>
                <a:lnTo>
                  <a:pt x="1096805" y="575332"/>
                </a:lnTo>
                <a:lnTo>
                  <a:pt x="1134130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0" y="7535"/>
                </a:lnTo>
                <a:lnTo>
                  <a:pt x="1096805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2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2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08" name="Google Shape;908;p32"/>
          <p:cNvGrpSpPr/>
          <p:nvPr/>
        </p:nvGrpSpPr>
        <p:grpSpPr>
          <a:xfrm>
            <a:off x="2067829" y="3192904"/>
            <a:ext cx="8320882" cy="3665360"/>
            <a:chOff x="2067829" y="3192904"/>
            <a:chExt cx="8320882" cy="3665360"/>
          </a:xfrm>
        </p:grpSpPr>
        <p:sp>
          <p:nvSpPr>
            <p:cNvPr id="909" name="Google Shape;909;p32"/>
            <p:cNvSpPr/>
            <p:nvPr/>
          </p:nvSpPr>
          <p:spPr>
            <a:xfrm>
              <a:off x="2147681" y="5479044"/>
              <a:ext cx="8241030" cy="1379220"/>
            </a:xfrm>
            <a:custGeom>
              <a:avLst/>
              <a:gdLst/>
              <a:ahLst/>
              <a:cxnLst/>
              <a:rect l="l" t="t" r="r" b="b"/>
              <a:pathLst>
                <a:path w="8241030" h="1379220" extrusionOk="0">
                  <a:moveTo>
                    <a:pt x="0" y="0"/>
                  </a:moveTo>
                  <a:lnTo>
                    <a:pt x="8240501" y="0"/>
                  </a:lnTo>
                  <a:lnTo>
                    <a:pt x="8240501" y="1378956"/>
                  </a:lnTo>
                  <a:lnTo>
                    <a:pt x="0" y="13789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067829" y="3192904"/>
              <a:ext cx="8320405" cy="1174115"/>
            </a:xfrm>
            <a:custGeom>
              <a:avLst/>
              <a:gdLst/>
              <a:ahLst/>
              <a:cxnLst/>
              <a:rect l="l" t="t" r="r" b="b"/>
              <a:pathLst>
                <a:path w="8320405" h="1174114" extrusionOk="0">
                  <a:moveTo>
                    <a:pt x="0" y="0"/>
                  </a:moveTo>
                  <a:lnTo>
                    <a:pt x="8320354" y="0"/>
                  </a:lnTo>
                  <a:lnTo>
                    <a:pt x="8320354" y="1174039"/>
                  </a:lnTo>
                  <a:lnTo>
                    <a:pt x="0" y="11740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20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3"/>
          <p:cNvSpPr/>
          <p:nvPr/>
        </p:nvSpPr>
        <p:spPr>
          <a:xfrm>
            <a:off x="2761178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3"/>
          <p:cNvSpPr/>
          <p:nvPr/>
        </p:nvSpPr>
        <p:spPr>
          <a:xfrm>
            <a:off x="1115055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499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3"/>
          <p:cNvSpPr/>
          <p:nvPr/>
        </p:nvSpPr>
        <p:spPr>
          <a:xfrm>
            <a:off x="4412358" y="1869831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3"/>
          <p:cNvSpPr/>
          <p:nvPr/>
        </p:nvSpPr>
        <p:spPr>
          <a:xfrm>
            <a:off x="6060296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3"/>
          <p:cNvSpPr/>
          <p:nvPr/>
        </p:nvSpPr>
        <p:spPr>
          <a:xfrm>
            <a:off x="1122299" y="1238529"/>
            <a:ext cx="8552180" cy="1046480"/>
          </a:xfrm>
          <a:custGeom>
            <a:avLst/>
            <a:gdLst/>
            <a:ahLst/>
            <a:cxnLst/>
            <a:rect l="l" t="t" r="r" b="b"/>
            <a:pathLst>
              <a:path w="8552180" h="1046480" extrusionOk="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w="8552180" h="1046480" extrusionOk="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w="8552180" h="1046480" extrusionOk="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w="8552180" h="1046480" extrusionOk="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w="8552180" h="1046480" extrusionOk="0">
                <a:moveTo>
                  <a:pt x="8544687" y="830643"/>
                </a:moveTo>
                <a:lnTo>
                  <a:pt x="8514207" y="769683"/>
                </a:lnTo>
                <a:lnTo>
                  <a:pt x="8449437" y="640143"/>
                </a:lnTo>
                <a:lnTo>
                  <a:pt x="8354187" y="830643"/>
                </a:lnTo>
                <a:lnTo>
                  <a:pt x="8430387" y="769683"/>
                </a:lnTo>
                <a:lnTo>
                  <a:pt x="8430387" y="1045921"/>
                </a:lnTo>
                <a:lnTo>
                  <a:pt x="8468487" y="1045921"/>
                </a:lnTo>
                <a:lnTo>
                  <a:pt x="8468487" y="769683"/>
                </a:lnTo>
                <a:lnTo>
                  <a:pt x="8544687" y="830643"/>
                </a:lnTo>
                <a:close/>
              </a:path>
              <a:path w="8552180" h="1046480" extrusionOk="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3"/>
          <p:cNvSpPr txBox="1"/>
          <p:nvPr/>
        </p:nvSpPr>
        <p:spPr>
          <a:xfrm>
            <a:off x="7722393" y="1065213"/>
            <a:ext cx="46799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6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21" name="Google Shape;921;p33"/>
          <p:cNvGrpSpPr/>
          <p:nvPr/>
        </p:nvGrpSpPr>
        <p:grpSpPr>
          <a:xfrm>
            <a:off x="2749169" y="5544756"/>
            <a:ext cx="6936258" cy="1271905"/>
            <a:chOff x="2749169" y="5544756"/>
            <a:chExt cx="6936258" cy="1271905"/>
          </a:xfrm>
        </p:grpSpPr>
        <p:sp>
          <p:nvSpPr>
            <p:cNvPr id="922" name="Google Shape;922;p33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9470796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9464446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946444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33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5" name="Google Shape;935;p33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6" name="Google Shape;936;p33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7" name="Google Shape;937;p33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8" name="Google Shape;938;p33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39" name="Google Shape;939;p33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940" name="Google Shape;940;p33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94707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94644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33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6" name="Google Shape;956;p33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7" name="Google Shape;957;p33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8" name="Google Shape;958;p33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9" name="Google Shape;959;p33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60" name="Google Shape;960;p33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61" name="Google Shape;961;p33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962" name="Google Shape;962;p33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4" name="Google Shape;964;p33"/>
          <p:cNvSpPr txBox="1"/>
          <p:nvPr/>
        </p:nvSpPr>
        <p:spPr>
          <a:xfrm>
            <a:off x="2476289" y="4604712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3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966" name="Google Shape;966;p33"/>
            <p:cNvSpPr/>
            <p:nvPr/>
          </p:nvSpPr>
          <p:spPr>
            <a:xfrm>
              <a:off x="1117752" y="4157941"/>
              <a:ext cx="1834514" cy="1668780"/>
            </a:xfrm>
            <a:custGeom>
              <a:avLst/>
              <a:gdLst/>
              <a:ahLst/>
              <a:cxnLst/>
              <a:rect l="l" t="t" r="r" b="b"/>
              <a:pathLst>
                <a:path w="1834514" h="1668779" extrusionOk="0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w="1834514" h="1668779" extrusionOk="0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33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33"/>
          <p:cNvGrpSpPr/>
          <p:nvPr/>
        </p:nvGrpSpPr>
        <p:grpSpPr>
          <a:xfrm>
            <a:off x="537000" y="1685480"/>
            <a:ext cx="9744710" cy="2878720"/>
            <a:chOff x="537000" y="1685480"/>
            <a:chExt cx="9744710" cy="2878720"/>
          </a:xfrm>
        </p:grpSpPr>
        <p:sp>
          <p:nvSpPr>
            <p:cNvPr id="970" name="Google Shape;970;p33"/>
            <p:cNvSpPr/>
            <p:nvPr/>
          </p:nvSpPr>
          <p:spPr>
            <a:xfrm>
              <a:off x="1115047" y="2894786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 extrusionOk="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537000" y="1685480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7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7"/>
                  </a:lnTo>
                  <a:lnTo>
                    <a:pt x="58565" y="567798"/>
                  </a:lnTo>
                  <a:lnTo>
                    <a:pt x="95890" y="575334"/>
                  </a:lnTo>
                  <a:lnTo>
                    <a:pt x="9648798" y="575334"/>
                  </a:lnTo>
                  <a:lnTo>
                    <a:pt x="9686123" y="567798"/>
                  </a:lnTo>
                  <a:lnTo>
                    <a:pt x="9716604" y="547247"/>
                  </a:lnTo>
                  <a:lnTo>
                    <a:pt x="9737154" y="516766"/>
                  </a:lnTo>
                  <a:lnTo>
                    <a:pt x="9744690" y="479441"/>
                  </a:lnTo>
                  <a:lnTo>
                    <a:pt x="9744690" y="95892"/>
                  </a:lnTo>
                  <a:lnTo>
                    <a:pt x="9737154" y="58567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33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974" name="Google Shape;974;p33"/>
          <p:cNvSpPr txBox="1"/>
          <p:nvPr/>
        </p:nvSpPr>
        <p:spPr>
          <a:xfrm>
            <a:off x="3922650" y="1525217"/>
            <a:ext cx="2975100" cy="1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71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33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976" name="Google Shape;976;p33"/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33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9" name="Google Shape;979;p33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980" name="Google Shape;980;p33"/>
            <p:cNvSpPr/>
            <p:nvPr/>
          </p:nvSpPr>
          <p:spPr>
            <a:xfrm>
              <a:off x="4409325" y="4156379"/>
              <a:ext cx="1839595" cy="1387475"/>
            </a:xfrm>
            <a:custGeom>
              <a:avLst/>
              <a:gdLst/>
              <a:ahLst/>
              <a:cxnLst/>
              <a:rect l="l" t="t" r="r" b="b"/>
              <a:pathLst>
                <a:path w="1839595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839595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5557244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3"/>
          <p:cNvSpPr txBox="1"/>
          <p:nvPr/>
        </p:nvSpPr>
        <p:spPr>
          <a:xfrm>
            <a:off x="5770210" y="4603149"/>
            <a:ext cx="767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984" name="Google Shape;984;p33"/>
            <p:cNvSpPr/>
            <p:nvPr/>
          </p:nvSpPr>
          <p:spPr>
            <a:xfrm>
              <a:off x="6055093" y="4156379"/>
              <a:ext cx="3616960" cy="1387475"/>
            </a:xfrm>
            <a:custGeom>
              <a:avLst/>
              <a:gdLst/>
              <a:ahLst/>
              <a:cxnLst/>
              <a:rect l="l" t="t" r="r" b="b"/>
              <a:pathLst>
                <a:path w="3616959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616959" h="1387475" extrusionOk="0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8980336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33"/>
          <p:cNvSpPr txBox="1"/>
          <p:nvPr/>
        </p:nvSpPr>
        <p:spPr>
          <a:xfrm>
            <a:off x="9193302" y="4603149"/>
            <a:ext cx="767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3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3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4"/>
          <p:cNvSpPr/>
          <p:nvPr/>
        </p:nvSpPr>
        <p:spPr>
          <a:xfrm>
            <a:off x="2761178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1115055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499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4"/>
          <p:cNvSpPr/>
          <p:nvPr/>
        </p:nvSpPr>
        <p:spPr>
          <a:xfrm>
            <a:off x="4412358" y="1869831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6060296" y="187867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4"/>
          <p:cNvSpPr/>
          <p:nvPr/>
        </p:nvSpPr>
        <p:spPr>
          <a:xfrm>
            <a:off x="1122299" y="1238529"/>
            <a:ext cx="8552180" cy="1046480"/>
          </a:xfrm>
          <a:custGeom>
            <a:avLst/>
            <a:gdLst/>
            <a:ahLst/>
            <a:cxnLst/>
            <a:rect l="l" t="t" r="r" b="b"/>
            <a:pathLst>
              <a:path w="8552180" h="1046480" extrusionOk="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w="8552180" h="1046480" extrusionOk="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w="8552180" h="1046480" extrusionOk="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w="8552180" h="1046480" extrusionOk="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w="8552180" h="1046480" extrusionOk="0">
                <a:moveTo>
                  <a:pt x="8544687" y="830643"/>
                </a:moveTo>
                <a:lnTo>
                  <a:pt x="8514207" y="769683"/>
                </a:lnTo>
                <a:lnTo>
                  <a:pt x="8449437" y="640143"/>
                </a:lnTo>
                <a:lnTo>
                  <a:pt x="8354187" y="830643"/>
                </a:lnTo>
                <a:lnTo>
                  <a:pt x="8430387" y="769683"/>
                </a:lnTo>
                <a:lnTo>
                  <a:pt x="8430387" y="1045921"/>
                </a:lnTo>
                <a:lnTo>
                  <a:pt x="8468487" y="1045921"/>
                </a:lnTo>
                <a:lnTo>
                  <a:pt x="8468487" y="769683"/>
                </a:lnTo>
                <a:lnTo>
                  <a:pt x="8544687" y="830643"/>
                </a:lnTo>
                <a:close/>
              </a:path>
              <a:path w="8552180" h="1046480" extrusionOk="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4"/>
          <p:cNvSpPr txBox="1"/>
          <p:nvPr/>
        </p:nvSpPr>
        <p:spPr>
          <a:xfrm>
            <a:off x="7722393" y="1065213"/>
            <a:ext cx="46799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96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99" name="Google Shape;999;p34"/>
          <p:cNvSpPr/>
          <p:nvPr/>
        </p:nvSpPr>
        <p:spPr>
          <a:xfrm>
            <a:off x="1115047" y="22491"/>
            <a:ext cx="8552180" cy="414655"/>
          </a:xfrm>
          <a:custGeom>
            <a:avLst/>
            <a:gdLst/>
            <a:ahLst/>
            <a:cxnLst/>
            <a:rect l="l" t="t" r="r" b="b"/>
            <a:pathLst>
              <a:path w="8552180" h="414655" extrusionOk="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w="8552180" h="414655" extrusionOk="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w="8552180" h="414655" extrusionOk="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w="8552180" h="414655" extrusionOk="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w="8552180" h="414655" extrusionOk="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4"/>
          <p:cNvSpPr txBox="1"/>
          <p:nvPr/>
        </p:nvSpPr>
        <p:spPr>
          <a:xfrm>
            <a:off x="7722393" y="-150826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01" name="Google Shape;1001;p34"/>
          <p:cNvGrpSpPr/>
          <p:nvPr/>
        </p:nvGrpSpPr>
        <p:grpSpPr>
          <a:xfrm>
            <a:off x="2749169" y="5544756"/>
            <a:ext cx="6936258" cy="1271905"/>
            <a:chOff x="2749169" y="5544756"/>
            <a:chExt cx="6936258" cy="1271905"/>
          </a:xfrm>
        </p:grpSpPr>
        <p:sp>
          <p:nvSpPr>
            <p:cNvPr id="1002" name="Google Shape;1002;p34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9470796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9464446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946444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4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5" name="Google Shape;1015;p34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6" name="Google Shape;1016;p34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7" name="Google Shape;1017;p34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8" name="Google Shape;1018;p34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19" name="Google Shape;1019;p34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020" name="Google Shape;1020;p34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94707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94644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4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40" name="Google Shape;1040;p34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41" name="Google Shape;1041;p34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042" name="Google Shape;1042;p34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34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5" name="Google Shape;1045;p34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046" name="Google Shape;1046;p34"/>
            <p:cNvSpPr/>
            <p:nvPr/>
          </p:nvSpPr>
          <p:spPr>
            <a:xfrm>
              <a:off x="1117752" y="4157941"/>
              <a:ext cx="1834514" cy="1668780"/>
            </a:xfrm>
            <a:custGeom>
              <a:avLst/>
              <a:gdLst/>
              <a:ahLst/>
              <a:cxnLst/>
              <a:rect l="l" t="t" r="r" b="b"/>
              <a:pathLst>
                <a:path w="1834514" h="1668779" extrusionOk="0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w="1834514" h="1668779" extrusionOk="0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34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34"/>
          <p:cNvGrpSpPr/>
          <p:nvPr/>
        </p:nvGrpSpPr>
        <p:grpSpPr>
          <a:xfrm>
            <a:off x="536999" y="448725"/>
            <a:ext cx="9744711" cy="4115476"/>
            <a:chOff x="536999" y="448725"/>
            <a:chExt cx="9744711" cy="4115476"/>
          </a:xfrm>
        </p:grpSpPr>
        <p:sp>
          <p:nvSpPr>
            <p:cNvPr id="1050" name="Google Shape;1050;p34"/>
            <p:cNvSpPr/>
            <p:nvPr/>
          </p:nvSpPr>
          <p:spPr>
            <a:xfrm>
              <a:off x="1115047" y="2894787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 extrusionOk="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37000" y="1685480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7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7"/>
                  </a:lnTo>
                  <a:lnTo>
                    <a:pt x="58565" y="567798"/>
                  </a:lnTo>
                  <a:lnTo>
                    <a:pt x="95890" y="575334"/>
                  </a:lnTo>
                  <a:lnTo>
                    <a:pt x="9648798" y="575334"/>
                  </a:lnTo>
                  <a:lnTo>
                    <a:pt x="9686123" y="567798"/>
                  </a:lnTo>
                  <a:lnTo>
                    <a:pt x="9716604" y="547247"/>
                  </a:lnTo>
                  <a:lnTo>
                    <a:pt x="9737154" y="516766"/>
                  </a:lnTo>
                  <a:lnTo>
                    <a:pt x="9744690" y="479441"/>
                  </a:lnTo>
                  <a:lnTo>
                    <a:pt x="9744690" y="95892"/>
                  </a:lnTo>
                  <a:lnTo>
                    <a:pt x="9737154" y="58567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36999" y="1063641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1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36999" y="448725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0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4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056" name="Google Shape;1056;p34"/>
          <p:cNvSpPr txBox="1"/>
          <p:nvPr/>
        </p:nvSpPr>
        <p:spPr>
          <a:xfrm>
            <a:off x="3849500" y="304550"/>
            <a:ext cx="2975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2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500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4472C4"/>
              </a:solidFill>
            </a:endParaRPr>
          </a:p>
          <a:p>
            <a:pPr marL="12700" marR="5080" lvl="0" indent="0" algn="ctr" rtl="0">
              <a:lnSpc>
                <a:spcPct val="181481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Multi-Head Self-Attention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" name="Google Shape;1057;p34"/>
          <p:cNvGrpSpPr/>
          <p:nvPr/>
        </p:nvGrpSpPr>
        <p:grpSpPr>
          <a:xfrm>
            <a:off x="3911479" y="427978"/>
            <a:ext cx="6828680" cy="5115257"/>
            <a:chOff x="3911479" y="427978"/>
            <a:chExt cx="6828680" cy="5115257"/>
          </a:xfrm>
        </p:grpSpPr>
        <p:sp>
          <p:nvSpPr>
            <p:cNvPr id="1058" name="Google Shape;1058;p34"/>
            <p:cNvSpPr/>
            <p:nvPr/>
          </p:nvSpPr>
          <p:spPr>
            <a:xfrm>
              <a:off x="10281689" y="427978"/>
              <a:ext cx="458470" cy="2449830"/>
            </a:xfrm>
            <a:custGeom>
              <a:avLst/>
              <a:gdLst/>
              <a:ahLst/>
              <a:cxnLst/>
              <a:rect l="l" t="t" r="r" b="b"/>
              <a:pathLst>
                <a:path w="458470" h="2449830" extrusionOk="0">
                  <a:moveTo>
                    <a:pt x="0" y="0"/>
                  </a:moveTo>
                  <a:lnTo>
                    <a:pt x="60915" y="3110"/>
                  </a:lnTo>
                  <a:lnTo>
                    <a:pt x="115653" y="11890"/>
                  </a:lnTo>
                  <a:lnTo>
                    <a:pt x="162028" y="25508"/>
                  </a:lnTo>
                  <a:lnTo>
                    <a:pt x="197858" y="43134"/>
                  </a:lnTo>
                  <a:lnTo>
                    <a:pt x="229143" y="87091"/>
                  </a:lnTo>
                  <a:lnTo>
                    <a:pt x="229143" y="1137557"/>
                  </a:lnTo>
                  <a:lnTo>
                    <a:pt x="237328" y="1160709"/>
                  </a:lnTo>
                  <a:lnTo>
                    <a:pt x="296257" y="1199140"/>
                  </a:lnTo>
                  <a:lnTo>
                    <a:pt x="342633" y="1212758"/>
                  </a:lnTo>
                  <a:lnTo>
                    <a:pt x="397371" y="1221537"/>
                  </a:lnTo>
                  <a:lnTo>
                    <a:pt x="458286" y="1224649"/>
                  </a:lnTo>
                  <a:lnTo>
                    <a:pt x="397371" y="1227759"/>
                  </a:lnTo>
                  <a:lnTo>
                    <a:pt x="342633" y="1236539"/>
                  </a:lnTo>
                  <a:lnTo>
                    <a:pt x="296257" y="1250157"/>
                  </a:lnTo>
                  <a:lnTo>
                    <a:pt x="260428" y="1267783"/>
                  </a:lnTo>
                  <a:lnTo>
                    <a:pt x="229143" y="1311740"/>
                  </a:lnTo>
                  <a:lnTo>
                    <a:pt x="229143" y="2362206"/>
                  </a:lnTo>
                  <a:lnTo>
                    <a:pt x="220958" y="2385358"/>
                  </a:lnTo>
                  <a:lnTo>
                    <a:pt x="197858" y="2406162"/>
                  </a:lnTo>
                  <a:lnTo>
                    <a:pt x="162028" y="2423788"/>
                  </a:lnTo>
                  <a:lnTo>
                    <a:pt x="115653" y="2437406"/>
                  </a:lnTo>
                  <a:lnTo>
                    <a:pt x="60915" y="2446186"/>
                  </a:lnTo>
                  <a:lnTo>
                    <a:pt x="0" y="2449297"/>
                  </a:lnTo>
                </a:path>
              </a:pathLst>
            </a:custGeom>
            <a:noFill/>
            <a:ln w="2857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4412578" y="51374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1" name="Google Shape;1061;p34"/>
          <p:cNvSpPr txBox="1"/>
          <p:nvPr/>
        </p:nvSpPr>
        <p:spPr>
          <a:xfrm>
            <a:off x="10825705" y="1064199"/>
            <a:ext cx="1275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7804" marR="5080" lvl="0" indent="-20574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2" name="Google Shape;1062;p34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063" name="Google Shape;1063;p34"/>
            <p:cNvSpPr/>
            <p:nvPr/>
          </p:nvSpPr>
          <p:spPr>
            <a:xfrm>
              <a:off x="4409325" y="4156379"/>
              <a:ext cx="1839595" cy="1387475"/>
            </a:xfrm>
            <a:custGeom>
              <a:avLst/>
              <a:gdLst/>
              <a:ahLst/>
              <a:cxnLst/>
              <a:rect l="l" t="t" r="r" b="b"/>
              <a:pathLst>
                <a:path w="1839595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839595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557244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34"/>
          <p:cNvSpPr txBox="1"/>
          <p:nvPr/>
        </p:nvSpPr>
        <p:spPr>
          <a:xfrm>
            <a:off x="5770210" y="4603149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34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067" name="Google Shape;1067;p34"/>
            <p:cNvSpPr/>
            <p:nvPr/>
          </p:nvSpPr>
          <p:spPr>
            <a:xfrm>
              <a:off x="6055093" y="4156379"/>
              <a:ext cx="3616960" cy="1387475"/>
            </a:xfrm>
            <a:custGeom>
              <a:avLst/>
              <a:gdLst/>
              <a:ahLst/>
              <a:cxnLst/>
              <a:rect l="l" t="t" r="r" b="b"/>
              <a:pathLst>
                <a:path w="3616959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616959" h="1387475" extrusionOk="0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8980336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Google Shape;1069;p34"/>
          <p:cNvSpPr txBox="1"/>
          <p:nvPr/>
        </p:nvSpPr>
        <p:spPr>
          <a:xfrm>
            <a:off x="9193302" y="4603149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4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4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72" name="Google Shape;1072;p34"/>
          <p:cNvSpPr txBox="1"/>
          <p:nvPr/>
        </p:nvSpPr>
        <p:spPr>
          <a:xfrm>
            <a:off x="4084264" y="4695787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35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078" name="Google Shape;1078;p35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35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082" name="Google Shape;1082;p35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35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086" name="Google Shape;1086;p35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35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090" name="Google Shape;1090;p35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35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4" name="Google Shape;1094;p35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5" name="Google Shape;1095;p35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6" name="Google Shape;1096;p35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7" name="Google Shape;1097;p35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98" name="Google Shape;1098;p35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099" name="Google Shape;1099;p35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4707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4644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35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5" name="Google Shape;1115;p35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6" name="Google Shape;1116;p35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7" name="Google Shape;1117;p35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8" name="Google Shape;1118;p35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9" name="Google Shape;1119;p35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120" name="Google Shape;1120;p35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121" name="Google Shape;1121;p35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35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35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125" name="Google Shape;1125;p35"/>
            <p:cNvSpPr/>
            <p:nvPr/>
          </p:nvSpPr>
          <p:spPr>
            <a:xfrm>
              <a:off x="1117752" y="4157941"/>
              <a:ext cx="1834514" cy="1668780"/>
            </a:xfrm>
            <a:custGeom>
              <a:avLst/>
              <a:gdLst/>
              <a:ahLst/>
              <a:cxnLst/>
              <a:rect l="l" t="t" r="r" b="b"/>
              <a:pathLst>
                <a:path w="1834514" h="1668779" extrusionOk="0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w="1834514" h="1668779" extrusionOk="0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35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8" name="Google Shape;1128;p35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129" name="Google Shape;1129;p35"/>
            <p:cNvSpPr/>
            <p:nvPr/>
          </p:nvSpPr>
          <p:spPr>
            <a:xfrm>
              <a:off x="1115047" y="2894786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 extrusionOk="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35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32" name="Google Shape;1132;p35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p35"/>
          <p:cNvGrpSpPr/>
          <p:nvPr/>
        </p:nvGrpSpPr>
        <p:grpSpPr>
          <a:xfrm>
            <a:off x="1115047" y="1876488"/>
            <a:ext cx="8552180" cy="3667125"/>
            <a:chOff x="1115047" y="1876488"/>
            <a:chExt cx="8552180" cy="3667125"/>
          </a:xfrm>
        </p:grpSpPr>
        <p:sp>
          <p:nvSpPr>
            <p:cNvPr id="1134" name="Google Shape;1134;p35"/>
            <p:cNvSpPr/>
            <p:nvPr/>
          </p:nvSpPr>
          <p:spPr>
            <a:xfrm>
              <a:off x="1115047" y="1876488"/>
              <a:ext cx="8552180" cy="3667125"/>
            </a:xfrm>
            <a:custGeom>
              <a:avLst/>
              <a:gdLst/>
              <a:ahLst/>
              <a:cxnLst/>
              <a:rect l="l" t="t" r="r" b="b"/>
              <a:pathLst>
                <a:path w="8552180" h="3667125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3667125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3667125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3667125" extrusionOk="0">
                  <a:moveTo>
                    <a:pt x="3488029" y="3451491"/>
                  </a:moveTo>
                  <a:lnTo>
                    <a:pt x="3457549" y="3390531"/>
                  </a:lnTo>
                  <a:lnTo>
                    <a:pt x="3392779" y="3260991"/>
                  </a:lnTo>
                  <a:lnTo>
                    <a:pt x="3297529" y="3451491"/>
                  </a:lnTo>
                  <a:lnTo>
                    <a:pt x="3373729" y="3390531"/>
                  </a:lnTo>
                  <a:lnTo>
                    <a:pt x="3373729" y="3666756"/>
                  </a:lnTo>
                  <a:lnTo>
                    <a:pt x="3411829" y="3666756"/>
                  </a:lnTo>
                  <a:lnTo>
                    <a:pt x="3411829" y="3390531"/>
                  </a:lnTo>
                  <a:lnTo>
                    <a:pt x="3488029" y="3451491"/>
                  </a:lnTo>
                  <a:close/>
                </a:path>
                <a:path w="8552180" h="3667125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3667125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6" name="Google Shape;1136;p35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35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138" name="Google Shape;1138;p35"/>
            <p:cNvSpPr/>
            <p:nvPr/>
          </p:nvSpPr>
          <p:spPr>
            <a:xfrm>
              <a:off x="4409325" y="4156379"/>
              <a:ext cx="1839595" cy="1387475"/>
            </a:xfrm>
            <a:custGeom>
              <a:avLst/>
              <a:gdLst/>
              <a:ahLst/>
              <a:cxnLst/>
              <a:rect l="l" t="t" r="r" b="b"/>
              <a:pathLst>
                <a:path w="1839595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839595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5557244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35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1" name="Google Shape;1141;p35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142" name="Google Shape;1142;p35"/>
            <p:cNvSpPr/>
            <p:nvPr/>
          </p:nvSpPr>
          <p:spPr>
            <a:xfrm>
              <a:off x="6055093" y="4156379"/>
              <a:ext cx="3616960" cy="1387475"/>
            </a:xfrm>
            <a:custGeom>
              <a:avLst/>
              <a:gdLst/>
              <a:ahLst/>
              <a:cxnLst/>
              <a:rect l="l" t="t" r="r" b="b"/>
              <a:pathLst>
                <a:path w="3616959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616959" h="1387475" extrusionOk="0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8980336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35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35"/>
          <p:cNvGrpSpPr/>
          <p:nvPr/>
        </p:nvGrpSpPr>
        <p:grpSpPr>
          <a:xfrm>
            <a:off x="1101229" y="1014470"/>
            <a:ext cx="8584197" cy="3547666"/>
            <a:chOff x="1101229" y="1014470"/>
            <a:chExt cx="8584197" cy="3547666"/>
          </a:xfrm>
        </p:grpSpPr>
        <p:sp>
          <p:nvSpPr>
            <p:cNvPr id="1146" name="Google Shape;1146;p35"/>
            <p:cNvSpPr/>
            <p:nvPr/>
          </p:nvSpPr>
          <p:spPr>
            <a:xfrm>
              <a:off x="9478191" y="4156371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75551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274916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749180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4403458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397108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397118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6051397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045047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6045055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9470797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9464447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9464447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35"/>
          <p:cNvSpPr txBox="1"/>
          <p:nvPr/>
        </p:nvSpPr>
        <p:spPr>
          <a:xfrm>
            <a:off x="1339404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3" name="Google Shape;1163;p35"/>
          <p:cNvSpPr txBox="1"/>
          <p:nvPr/>
        </p:nvSpPr>
        <p:spPr>
          <a:xfrm>
            <a:off x="3003727" y="1134911"/>
            <a:ext cx="3867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4" name="Google Shape;1164;p35"/>
          <p:cNvSpPr txBox="1"/>
          <p:nvPr/>
        </p:nvSpPr>
        <p:spPr>
          <a:xfrm>
            <a:off x="4641501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5" name="Google Shape;1165;p35"/>
          <p:cNvSpPr txBox="1"/>
          <p:nvPr/>
        </p:nvSpPr>
        <p:spPr>
          <a:xfrm>
            <a:off x="6284028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6" name="Google Shape;1166;p35"/>
          <p:cNvSpPr txBox="1">
            <a:spLocks noGrp="1"/>
          </p:cNvSpPr>
          <p:nvPr>
            <p:ph type="title"/>
          </p:nvPr>
        </p:nvSpPr>
        <p:spPr>
          <a:xfrm>
            <a:off x="9721557" y="1134911"/>
            <a:ext cx="41275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="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7722393" y="1097479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9"/>
          <p:cNvSpPr txBox="1">
            <a:spLocks noGrp="1"/>
          </p:cNvSpPr>
          <p:nvPr>
            <p:ph type="title"/>
          </p:nvPr>
        </p:nvSpPr>
        <p:spPr>
          <a:xfrm>
            <a:off x="5600308" y="1070114"/>
            <a:ext cx="36048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latin typeface="Calibri"/>
                <a:ea typeface="Calibri"/>
                <a:cs typeface="Calibri"/>
                <a:sym typeface="Calibri"/>
              </a:rPr>
              <a:t>What is in the image?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6"/>
          <p:cNvSpPr/>
          <p:nvPr/>
        </p:nvSpPr>
        <p:spPr>
          <a:xfrm>
            <a:off x="2761178" y="188532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1115055" y="188532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499" y="190501"/>
                </a:lnTo>
                <a:lnTo>
                  <a:pt x="160019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4412358" y="187648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0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20" y="129540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40"/>
                </a:moveTo>
                <a:lnTo>
                  <a:pt x="114300" y="129540"/>
                </a:lnTo>
                <a:lnTo>
                  <a:pt x="190500" y="190500"/>
                </a:lnTo>
                <a:lnTo>
                  <a:pt x="160020" y="12954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6"/>
          <p:cNvSpPr/>
          <p:nvPr/>
        </p:nvSpPr>
        <p:spPr>
          <a:xfrm>
            <a:off x="6060296" y="188532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36"/>
          <p:cNvSpPr/>
          <p:nvPr/>
        </p:nvSpPr>
        <p:spPr>
          <a:xfrm>
            <a:off x="9476492" y="1885322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6"/>
          <p:cNvSpPr txBox="1"/>
          <p:nvPr/>
        </p:nvSpPr>
        <p:spPr>
          <a:xfrm>
            <a:off x="3041827" y="1135480"/>
            <a:ext cx="7054850" cy="5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6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179" name="Google Shape;1179;p36"/>
          <p:cNvGrpSpPr/>
          <p:nvPr/>
        </p:nvGrpSpPr>
        <p:grpSpPr>
          <a:xfrm>
            <a:off x="2749169" y="1014470"/>
            <a:ext cx="220990" cy="852169"/>
            <a:chOff x="2749169" y="1014470"/>
            <a:chExt cx="220990" cy="852169"/>
          </a:xfrm>
        </p:grpSpPr>
        <p:sp>
          <p:nvSpPr>
            <p:cNvPr id="1180" name="Google Shape;1180;p36"/>
            <p:cNvSpPr/>
            <p:nvPr/>
          </p:nvSpPr>
          <p:spPr>
            <a:xfrm>
              <a:off x="275551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274916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2749180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6"/>
          <p:cNvGrpSpPr/>
          <p:nvPr/>
        </p:nvGrpSpPr>
        <p:grpSpPr>
          <a:xfrm>
            <a:off x="4397108" y="1014470"/>
            <a:ext cx="220989" cy="852169"/>
            <a:chOff x="4397108" y="1014470"/>
            <a:chExt cx="220989" cy="852169"/>
          </a:xfrm>
        </p:grpSpPr>
        <p:sp>
          <p:nvSpPr>
            <p:cNvPr id="1184" name="Google Shape;1184;p36"/>
            <p:cNvSpPr/>
            <p:nvPr/>
          </p:nvSpPr>
          <p:spPr>
            <a:xfrm>
              <a:off x="4403458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4397108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4397118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36"/>
          <p:cNvGrpSpPr/>
          <p:nvPr/>
        </p:nvGrpSpPr>
        <p:grpSpPr>
          <a:xfrm>
            <a:off x="6045047" y="1014470"/>
            <a:ext cx="220987" cy="852169"/>
            <a:chOff x="6045047" y="1014470"/>
            <a:chExt cx="220987" cy="852169"/>
          </a:xfrm>
        </p:grpSpPr>
        <p:sp>
          <p:nvSpPr>
            <p:cNvPr id="1188" name="Google Shape;1188;p36"/>
            <p:cNvSpPr/>
            <p:nvPr/>
          </p:nvSpPr>
          <p:spPr>
            <a:xfrm>
              <a:off x="6051397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6045047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6045055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36"/>
          <p:cNvGrpSpPr/>
          <p:nvPr/>
        </p:nvGrpSpPr>
        <p:grpSpPr>
          <a:xfrm>
            <a:off x="2367643" y="375556"/>
            <a:ext cx="8047355" cy="2104390"/>
            <a:chOff x="2367643" y="375556"/>
            <a:chExt cx="8047355" cy="2104390"/>
          </a:xfrm>
        </p:grpSpPr>
        <p:sp>
          <p:nvSpPr>
            <p:cNvPr id="1192" name="Google Shape;1192;p36"/>
            <p:cNvSpPr/>
            <p:nvPr/>
          </p:nvSpPr>
          <p:spPr>
            <a:xfrm>
              <a:off x="9470796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464446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464448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2367643" y="375556"/>
              <a:ext cx="8047355" cy="2104390"/>
            </a:xfrm>
            <a:custGeom>
              <a:avLst/>
              <a:gdLst/>
              <a:ahLst/>
              <a:cxnLst/>
              <a:rect l="l" t="t" r="r" b="b"/>
              <a:pathLst>
                <a:path w="8047355" h="2104390" extrusionOk="0">
                  <a:moveTo>
                    <a:pt x="8046736" y="0"/>
                  </a:moveTo>
                  <a:lnTo>
                    <a:pt x="0" y="0"/>
                  </a:lnTo>
                  <a:lnTo>
                    <a:pt x="0" y="2104021"/>
                  </a:lnTo>
                  <a:lnTo>
                    <a:pt x="8046736" y="2104021"/>
                  </a:lnTo>
                  <a:lnTo>
                    <a:pt x="8046736" y="0"/>
                  </a:lnTo>
                  <a:close/>
                </a:path>
              </a:pathLst>
            </a:custGeom>
            <a:solidFill>
              <a:srgbClr val="FFFFFF">
                <a:alpha val="7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36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197" name="Google Shape;1197;p36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36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201" name="Google Shape;1201;p36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36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205" name="Google Shape;1205;p36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36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209" name="Google Shape;1209;p36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36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3" name="Google Shape;1213;p36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4" name="Google Shape;1214;p36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17" name="Google Shape;1217;p36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218" name="Google Shape;1218;p36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94707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94644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36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4" name="Google Shape;1234;p36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5" name="Google Shape;1235;p36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6" name="Google Shape;1236;p36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7" name="Google Shape;1237;p36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8" name="Google Shape;1238;p36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39" name="Google Shape;1239;p36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240" name="Google Shape;1240;p36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36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3" name="Google Shape;1243;p36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244" name="Google Shape;1244;p36"/>
            <p:cNvSpPr/>
            <p:nvPr/>
          </p:nvSpPr>
          <p:spPr>
            <a:xfrm>
              <a:off x="1117752" y="4157941"/>
              <a:ext cx="1834514" cy="1668780"/>
            </a:xfrm>
            <a:custGeom>
              <a:avLst/>
              <a:gdLst/>
              <a:ahLst/>
              <a:cxnLst/>
              <a:rect l="l" t="t" r="r" b="b"/>
              <a:pathLst>
                <a:path w="1834514" h="1668779" extrusionOk="0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w="1834514" h="1668779" extrusionOk="0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36"/>
          <p:cNvSpPr txBox="1"/>
          <p:nvPr/>
        </p:nvSpPr>
        <p:spPr>
          <a:xfrm>
            <a:off x="791629" y="4604712"/>
            <a:ext cx="843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36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248" name="Google Shape;1248;p36"/>
            <p:cNvSpPr/>
            <p:nvPr/>
          </p:nvSpPr>
          <p:spPr>
            <a:xfrm>
              <a:off x="1115047" y="2894786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 extrusionOk="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36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251" name="Google Shape;1251;p36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p36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1253" name="Google Shape;1253;p36"/>
            <p:cNvSpPr/>
            <p:nvPr/>
          </p:nvSpPr>
          <p:spPr>
            <a:xfrm>
              <a:off x="4412578" y="5137469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36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6" name="Google Shape;1256;p36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257" name="Google Shape;1257;p36"/>
            <p:cNvSpPr/>
            <p:nvPr/>
          </p:nvSpPr>
          <p:spPr>
            <a:xfrm>
              <a:off x="4409325" y="4156379"/>
              <a:ext cx="1839595" cy="1387475"/>
            </a:xfrm>
            <a:custGeom>
              <a:avLst/>
              <a:gdLst/>
              <a:ahLst/>
              <a:cxnLst/>
              <a:rect l="l" t="t" r="r" b="b"/>
              <a:pathLst>
                <a:path w="1839595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839595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557244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36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0" name="Google Shape;1260;p36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261" name="Google Shape;1261;p36"/>
            <p:cNvSpPr/>
            <p:nvPr/>
          </p:nvSpPr>
          <p:spPr>
            <a:xfrm>
              <a:off x="6055093" y="4156379"/>
              <a:ext cx="3616960" cy="1387475"/>
            </a:xfrm>
            <a:custGeom>
              <a:avLst/>
              <a:gdLst/>
              <a:ahLst/>
              <a:cxnLst/>
              <a:rect l="l" t="t" r="r" b="b"/>
              <a:pathLst>
                <a:path w="3616959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616959" h="1387475" extrusionOk="0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8980336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36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6"/>
          <p:cNvSpPr/>
          <p:nvPr/>
        </p:nvSpPr>
        <p:spPr>
          <a:xfrm>
            <a:off x="9478191" y="4156370"/>
            <a:ext cx="190500" cy="405765"/>
          </a:xfrm>
          <a:custGeom>
            <a:avLst/>
            <a:gdLst/>
            <a:ahLst/>
            <a:cxnLst/>
            <a:rect l="l" t="t" r="r" b="b"/>
            <a:pathLst>
              <a:path w="190500" h="405764" extrusionOk="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w="190500" h="405764" extrusionOk="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w="190500" h="405764" extrusionOk="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36"/>
          <p:cNvGrpSpPr/>
          <p:nvPr/>
        </p:nvGrpSpPr>
        <p:grpSpPr>
          <a:xfrm>
            <a:off x="1101229" y="1014470"/>
            <a:ext cx="220991" cy="852169"/>
            <a:chOff x="1101229" y="1014470"/>
            <a:chExt cx="220991" cy="852169"/>
          </a:xfrm>
        </p:grpSpPr>
        <p:sp>
          <p:nvSpPr>
            <p:cNvPr id="1266" name="Google Shape;1266;p36"/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9" name="Google Shape;1269;p36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70" name="Google Shape;1270;p36"/>
          <p:cNvSpPr txBox="1"/>
          <p:nvPr/>
        </p:nvSpPr>
        <p:spPr>
          <a:xfrm>
            <a:off x="1339404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lang="en-US" sz="3000" baseline="-25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37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276" name="Google Shape;1276;p37"/>
            <p:cNvSpPr/>
            <p:nvPr/>
          </p:nvSpPr>
          <p:spPr>
            <a:xfrm>
              <a:off x="2755519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80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749169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80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80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749180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80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80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80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7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280" name="Google Shape;1280;p37"/>
            <p:cNvSpPr/>
            <p:nvPr/>
          </p:nvSpPr>
          <p:spPr>
            <a:xfrm>
              <a:off x="4403458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4397108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4397118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37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284" name="Google Shape;1284;p37"/>
            <p:cNvSpPr/>
            <p:nvPr/>
          </p:nvSpPr>
          <p:spPr>
            <a:xfrm>
              <a:off x="60513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60450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6045055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37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288" name="Google Shape;1288;p37"/>
            <p:cNvSpPr/>
            <p:nvPr/>
          </p:nvSpPr>
          <p:spPr>
            <a:xfrm>
              <a:off x="9470797" y="5551106"/>
              <a:ext cx="208279" cy="1259205"/>
            </a:xfrm>
            <a:custGeom>
              <a:avLst/>
              <a:gdLst/>
              <a:ahLst/>
              <a:cxnLst/>
              <a:rect l="l" t="t" r="r" b="b"/>
              <a:pathLst>
                <a:path w="208279" h="1259204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9464447" y="5754547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852170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852170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852170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852170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9464447" y="5544756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4" extrusionOk="0">
                  <a:moveTo>
                    <a:pt x="6350" y="0"/>
                  </a:moveTo>
                  <a:lnTo>
                    <a:pt x="6350" y="1271374"/>
                  </a:lnTo>
                </a:path>
                <a:path w="220979" h="1271904" extrusionOk="0">
                  <a:moveTo>
                    <a:pt x="214630" y="0"/>
                  </a:moveTo>
                  <a:lnTo>
                    <a:pt x="214630" y="1271374"/>
                  </a:lnTo>
                </a:path>
                <a:path w="220979" h="1271904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271904" extrusionOk="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37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2" name="Google Shape;1292;p37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3" name="Google Shape;1293;p37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4" name="Google Shape;1294;p37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3000" baseline="-25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5" name="Google Shape;1295;p37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96" name="Google Shape;1296;p37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297" name="Google Shape;1297;p37"/>
            <p:cNvSpPr/>
            <p:nvPr/>
          </p:nvSpPr>
          <p:spPr>
            <a:xfrm>
              <a:off x="110757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110122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1101241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2755519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2749169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2749180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4403458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4397108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4397118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60513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60450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6045055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9470797" y="3309391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79" h="839470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9464447" y="3512819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79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9464447" y="3303036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79" h="852170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79" h="852170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79" h="852170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852170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37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3" name="Google Shape;1313;p37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4" name="Google Shape;1314;p37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5" name="Google Shape;1315;p37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6" name="Google Shape;1316;p37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lang="en-US" sz="3000" baseline="-25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3000" baseline="-25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7" name="Google Shape;1317;p37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318" name="Google Shape;1318;p37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319" name="Google Shape;1319;p37"/>
            <p:cNvSpPr/>
            <p:nvPr/>
          </p:nvSpPr>
          <p:spPr>
            <a:xfrm>
              <a:off x="2764420" y="5139033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2263321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37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323" name="Google Shape;1323;p37"/>
            <p:cNvSpPr/>
            <p:nvPr/>
          </p:nvSpPr>
          <p:spPr>
            <a:xfrm>
              <a:off x="1117752" y="4157941"/>
              <a:ext cx="1834514" cy="1668780"/>
            </a:xfrm>
            <a:custGeom>
              <a:avLst/>
              <a:gdLst/>
              <a:ahLst/>
              <a:cxnLst/>
              <a:rect l="l" t="t" r="r" b="b"/>
              <a:pathLst>
                <a:path w="1834514" h="1668779" extrusionOk="0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w="1834514" h="1668779" extrusionOk="0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617557" y="4563700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37"/>
          <p:cNvSpPr txBox="1"/>
          <p:nvPr/>
        </p:nvSpPr>
        <p:spPr>
          <a:xfrm>
            <a:off x="791629" y="4604712"/>
            <a:ext cx="843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6" name="Google Shape;1326;p37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327" name="Google Shape;1327;p37"/>
            <p:cNvSpPr/>
            <p:nvPr/>
          </p:nvSpPr>
          <p:spPr>
            <a:xfrm>
              <a:off x="1115047" y="2894786"/>
              <a:ext cx="8552180" cy="1669414"/>
            </a:xfrm>
            <a:custGeom>
              <a:avLst/>
              <a:gdLst/>
              <a:ahLst/>
              <a:cxnLst/>
              <a:rect l="l" t="t" r="r" b="b"/>
              <a:pathLst>
                <a:path w="8552180" h="1669414" extrusionOk="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w="8552180" h="1669414" extrusionOk="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w="8552180" h="1669414" extrusionOk="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w="8552180" h="1669414" extrusionOk="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w="8552180" h="1669414" extrusionOk="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w="8552180" h="1669414" extrusionOk="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7000" y="2301942"/>
              <a:ext cx="9744710" cy="575945"/>
            </a:xfrm>
            <a:custGeom>
              <a:avLst/>
              <a:gdLst/>
              <a:ahLst/>
              <a:cxnLst/>
              <a:rect l="l" t="t" r="r" b="b"/>
              <a:pathLst>
                <a:path w="9744710" h="575944" extrusionOk="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37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330" name="Google Shape;1330;p37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1" name="Google Shape;1331;p37"/>
          <p:cNvGrpSpPr/>
          <p:nvPr/>
        </p:nvGrpSpPr>
        <p:grpSpPr>
          <a:xfrm>
            <a:off x="1115047" y="1885327"/>
            <a:ext cx="3989597" cy="3658235"/>
            <a:chOff x="1115047" y="1885327"/>
            <a:chExt cx="3989597" cy="3658235"/>
          </a:xfrm>
        </p:grpSpPr>
        <p:sp>
          <p:nvSpPr>
            <p:cNvPr id="1332" name="Google Shape;1332;p37"/>
            <p:cNvSpPr/>
            <p:nvPr/>
          </p:nvSpPr>
          <p:spPr>
            <a:xfrm>
              <a:off x="1115047" y="1885327"/>
              <a:ext cx="3488054" cy="3658235"/>
            </a:xfrm>
            <a:custGeom>
              <a:avLst/>
              <a:gdLst/>
              <a:ahLst/>
              <a:cxnLst/>
              <a:rect l="l" t="t" r="r" b="b"/>
              <a:pathLst>
                <a:path w="3488054" h="365823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488054" h="3658235" extrusionOk="0">
                  <a:moveTo>
                    <a:pt x="3488029" y="3442652"/>
                  </a:moveTo>
                  <a:lnTo>
                    <a:pt x="3457549" y="3381692"/>
                  </a:lnTo>
                  <a:lnTo>
                    <a:pt x="3392779" y="3252152"/>
                  </a:lnTo>
                  <a:lnTo>
                    <a:pt x="3297529" y="3442652"/>
                  </a:lnTo>
                  <a:lnTo>
                    <a:pt x="3373729" y="3381692"/>
                  </a:lnTo>
                  <a:lnTo>
                    <a:pt x="3373729" y="3657917"/>
                  </a:lnTo>
                  <a:lnTo>
                    <a:pt x="3411829" y="3657917"/>
                  </a:lnTo>
                  <a:lnTo>
                    <a:pt x="3411829" y="3381692"/>
                  </a:lnTo>
                  <a:lnTo>
                    <a:pt x="3488029" y="344265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911479" y="4562137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4" h="575945" extrusionOk="0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37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Google Shape;1335;p37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336" name="Google Shape;1336;p37"/>
            <p:cNvSpPr/>
            <p:nvPr/>
          </p:nvSpPr>
          <p:spPr>
            <a:xfrm>
              <a:off x="4409325" y="4156379"/>
              <a:ext cx="1839595" cy="1387475"/>
            </a:xfrm>
            <a:custGeom>
              <a:avLst/>
              <a:gdLst/>
              <a:ahLst/>
              <a:cxnLst/>
              <a:rect l="l" t="t" r="r" b="b"/>
              <a:pathLst>
                <a:path w="1839595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1839595" h="1387475" extrusionOk="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5557244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37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9" name="Google Shape;1339;p37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340" name="Google Shape;1340;p37"/>
            <p:cNvSpPr/>
            <p:nvPr/>
          </p:nvSpPr>
          <p:spPr>
            <a:xfrm>
              <a:off x="6055093" y="4156379"/>
              <a:ext cx="3616960" cy="1387475"/>
            </a:xfrm>
            <a:custGeom>
              <a:avLst/>
              <a:gdLst/>
              <a:ahLst/>
              <a:cxnLst/>
              <a:rect l="l" t="t" r="r" b="b"/>
              <a:pathLst>
                <a:path w="3616959" h="1387475" extrusionOk="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w="3616959" h="1387475" extrusionOk="0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8980336" y="4562136"/>
              <a:ext cx="1193165" cy="575945"/>
            </a:xfrm>
            <a:custGeom>
              <a:avLst/>
              <a:gdLst/>
              <a:ahLst/>
              <a:cxnLst/>
              <a:rect l="l" t="t" r="r" b="b"/>
              <a:pathLst>
                <a:path w="1193165" h="575945" extrusionOk="0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37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3" name="Google Shape;1343;p37"/>
          <p:cNvGrpSpPr/>
          <p:nvPr/>
        </p:nvGrpSpPr>
        <p:grpSpPr>
          <a:xfrm>
            <a:off x="1101229" y="393938"/>
            <a:ext cx="8567462" cy="4168197"/>
            <a:chOff x="1101229" y="393938"/>
            <a:chExt cx="8567462" cy="4168197"/>
          </a:xfrm>
        </p:grpSpPr>
        <p:sp>
          <p:nvSpPr>
            <p:cNvPr id="1344" name="Google Shape;1344;p37"/>
            <p:cNvSpPr/>
            <p:nvPr/>
          </p:nvSpPr>
          <p:spPr>
            <a:xfrm>
              <a:off x="9478191" y="4156370"/>
              <a:ext cx="190500" cy="405765"/>
            </a:xfrm>
            <a:custGeom>
              <a:avLst/>
              <a:gdLst/>
              <a:ahLst/>
              <a:cxnLst/>
              <a:rect l="l" t="t" r="r" b="b"/>
              <a:pathLst>
                <a:path w="190500" h="405764" extrusionOk="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w="190500" h="405764" extrusionOk="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w="190500" h="405764" extrusionOk="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019424" y="393938"/>
              <a:ext cx="1382395" cy="1007744"/>
            </a:xfrm>
            <a:custGeom>
              <a:avLst/>
              <a:gdLst/>
              <a:ahLst/>
              <a:cxnLst/>
              <a:rect l="l" t="t" r="r" b="b"/>
              <a:pathLst>
                <a:path w="1382395" h="1007744" extrusionOk="0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7"/>
          <p:cNvSpPr txBox="1"/>
          <p:nvPr/>
        </p:nvSpPr>
        <p:spPr>
          <a:xfrm>
            <a:off x="1364804" y="1134911"/>
            <a:ext cx="1974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0" name="Google Shape;1350;p37"/>
          <p:cNvSpPr txBox="1"/>
          <p:nvPr/>
        </p:nvSpPr>
        <p:spPr>
          <a:xfrm>
            <a:off x="1536254" y="1309091"/>
            <a:ext cx="17272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1" name="Google Shape;1351;p37"/>
          <p:cNvSpPr txBox="1"/>
          <p:nvPr/>
        </p:nvSpPr>
        <p:spPr>
          <a:xfrm>
            <a:off x="3175601" y="437645"/>
            <a:ext cx="10713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12700" marR="5080" lvl="0" indent="51435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2" name="Google Shape;1352;p37"/>
          <p:cNvGrpSpPr/>
          <p:nvPr/>
        </p:nvGrpSpPr>
        <p:grpSpPr>
          <a:xfrm>
            <a:off x="1198003" y="52194"/>
            <a:ext cx="4391881" cy="1691005"/>
            <a:chOff x="1198003" y="52194"/>
            <a:chExt cx="4391881" cy="1691005"/>
          </a:xfrm>
        </p:grpSpPr>
        <p:sp>
          <p:nvSpPr>
            <p:cNvPr id="1353" name="Google Shape;1353;p37"/>
            <p:cNvSpPr/>
            <p:nvPr/>
          </p:nvSpPr>
          <p:spPr>
            <a:xfrm>
              <a:off x="5375249" y="58546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 extrusionOk="0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w="208279" h="1678305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5368899" y="261975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 extrusionOk="0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w="220979" h="1271905" extrusionOk="0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68905" y="5219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 extrusionOk="0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 extrusionOk="0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 extrusionOk="0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1198003" y="566775"/>
              <a:ext cx="4177665" cy="462915"/>
            </a:xfrm>
            <a:custGeom>
              <a:avLst/>
              <a:gdLst/>
              <a:ahLst/>
              <a:cxnLst/>
              <a:rect l="l" t="t" r="r" b="b"/>
              <a:pathLst>
                <a:path w="4177665" h="462915" extrusionOk="0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w="4177665" h="462915" extrusionOk="0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37"/>
          <p:cNvSpPr txBox="1"/>
          <p:nvPr/>
        </p:nvSpPr>
        <p:spPr>
          <a:xfrm>
            <a:off x="5726197" y="608525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8" name="Google Shape;1358;p37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38"/>
          <p:cNvGrpSpPr/>
          <p:nvPr/>
        </p:nvGrpSpPr>
        <p:grpSpPr>
          <a:xfrm>
            <a:off x="1101229" y="393938"/>
            <a:ext cx="3300590" cy="1472701"/>
            <a:chOff x="1101229" y="393938"/>
            <a:chExt cx="3300590" cy="1472701"/>
          </a:xfrm>
        </p:grpSpPr>
        <p:sp>
          <p:nvSpPr>
            <p:cNvPr id="1364" name="Google Shape;1364;p38"/>
            <p:cNvSpPr/>
            <p:nvPr/>
          </p:nvSpPr>
          <p:spPr>
            <a:xfrm>
              <a:off x="1107579" y="1020825"/>
              <a:ext cx="208279" cy="839469"/>
            </a:xfrm>
            <a:custGeom>
              <a:avLst/>
              <a:gdLst/>
              <a:ahLst/>
              <a:cxnLst/>
              <a:rect l="l" t="t" r="r" b="b"/>
              <a:pathLst>
                <a:path w="208280" h="839469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1101229" y="1224254"/>
              <a:ext cx="220979" cy="432434"/>
            </a:xfrm>
            <a:custGeom>
              <a:avLst/>
              <a:gdLst/>
              <a:ahLst/>
              <a:cxnLst/>
              <a:rect l="l" t="t" r="r" b="b"/>
              <a:pathLst>
                <a:path w="220980" h="43243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80" h="43243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80" h="43243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1101241" y="1014470"/>
              <a:ext cx="220979" cy="852169"/>
            </a:xfrm>
            <a:custGeom>
              <a:avLst/>
              <a:gdLst/>
              <a:ahLst/>
              <a:cxnLst/>
              <a:rect l="l" t="t" r="r" b="b"/>
              <a:pathLst>
                <a:path w="220980" h="852169" extrusionOk="0">
                  <a:moveTo>
                    <a:pt x="6350" y="0"/>
                  </a:moveTo>
                  <a:lnTo>
                    <a:pt x="6350" y="851816"/>
                  </a:lnTo>
                </a:path>
                <a:path w="220980" h="852169" extrusionOk="0">
                  <a:moveTo>
                    <a:pt x="214630" y="0"/>
                  </a:moveTo>
                  <a:lnTo>
                    <a:pt x="214630" y="851816"/>
                  </a:lnTo>
                </a:path>
                <a:path w="220980" h="852169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80" h="852169" extrusionOk="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019424" y="393938"/>
              <a:ext cx="1382395" cy="1007744"/>
            </a:xfrm>
            <a:custGeom>
              <a:avLst/>
              <a:gdLst/>
              <a:ahLst/>
              <a:cxnLst/>
              <a:rect l="l" t="t" r="r" b="b"/>
              <a:pathLst>
                <a:path w="1382395" h="1007744" extrusionOk="0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38"/>
          <p:cNvSpPr txBox="1"/>
          <p:nvPr/>
        </p:nvSpPr>
        <p:spPr>
          <a:xfrm>
            <a:off x="1364804" y="1134911"/>
            <a:ext cx="1974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69" name="Google Shape;1369;p38"/>
          <p:cNvSpPr txBox="1"/>
          <p:nvPr/>
        </p:nvSpPr>
        <p:spPr>
          <a:xfrm>
            <a:off x="1536254" y="1309091"/>
            <a:ext cx="17272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70" name="Google Shape;1370;p38"/>
          <p:cNvSpPr txBox="1"/>
          <p:nvPr/>
        </p:nvSpPr>
        <p:spPr>
          <a:xfrm>
            <a:off x="3175601" y="437645"/>
            <a:ext cx="1071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12700" marR="5080" lvl="0" indent="51435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1" name="Google Shape;1371;p38"/>
          <p:cNvGrpSpPr/>
          <p:nvPr/>
        </p:nvGrpSpPr>
        <p:grpSpPr>
          <a:xfrm>
            <a:off x="1198003" y="52194"/>
            <a:ext cx="4391881" cy="1691005"/>
            <a:chOff x="1198003" y="52194"/>
            <a:chExt cx="4391881" cy="1691005"/>
          </a:xfrm>
        </p:grpSpPr>
        <p:sp>
          <p:nvSpPr>
            <p:cNvPr id="1372" name="Google Shape;1372;p38"/>
            <p:cNvSpPr/>
            <p:nvPr/>
          </p:nvSpPr>
          <p:spPr>
            <a:xfrm>
              <a:off x="5375249" y="58546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 extrusionOk="0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w="208279" h="1678305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5368899" y="261975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 extrusionOk="0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w="220979" h="1271905" extrusionOk="0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5368905" y="5219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 extrusionOk="0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 extrusionOk="0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 extrusionOk="0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1198003" y="566775"/>
              <a:ext cx="4177665" cy="462915"/>
            </a:xfrm>
            <a:custGeom>
              <a:avLst/>
              <a:gdLst/>
              <a:ahLst/>
              <a:cxnLst/>
              <a:rect l="l" t="t" r="r" b="b"/>
              <a:pathLst>
                <a:path w="4177665" h="462915" extrusionOk="0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w="4177665" h="462915" extrusionOk="0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38"/>
          <p:cNvSpPr txBox="1"/>
          <p:nvPr/>
        </p:nvSpPr>
        <p:spPr>
          <a:xfrm>
            <a:off x="5726197" y="608525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377" name="Google Shape;1377;p38"/>
          <p:cNvGrpSpPr/>
          <p:nvPr/>
        </p:nvGrpSpPr>
        <p:grpSpPr>
          <a:xfrm>
            <a:off x="103518" y="2812213"/>
            <a:ext cx="11970385" cy="3916679"/>
            <a:chOff x="103518" y="2812213"/>
            <a:chExt cx="11970385" cy="3916679"/>
          </a:xfrm>
        </p:grpSpPr>
        <p:sp>
          <p:nvSpPr>
            <p:cNvPr id="1378" name="Google Shape;1378;p38"/>
            <p:cNvSpPr/>
            <p:nvPr/>
          </p:nvSpPr>
          <p:spPr>
            <a:xfrm>
              <a:off x="103518" y="2812213"/>
              <a:ext cx="11970385" cy="3916679"/>
            </a:xfrm>
            <a:custGeom>
              <a:avLst/>
              <a:gdLst/>
              <a:ahLst/>
              <a:cxnLst/>
              <a:rect l="l" t="t" r="r" b="b"/>
              <a:pathLst>
                <a:path w="11970385" h="3916679" extrusionOk="0">
                  <a:moveTo>
                    <a:pt x="11317344" y="0"/>
                  </a:moveTo>
                  <a:lnTo>
                    <a:pt x="652738" y="0"/>
                  </a:lnTo>
                  <a:lnTo>
                    <a:pt x="604024" y="1790"/>
                  </a:lnTo>
                  <a:lnTo>
                    <a:pt x="556281" y="7077"/>
                  </a:lnTo>
                  <a:lnTo>
                    <a:pt x="509638" y="15734"/>
                  </a:lnTo>
                  <a:lnTo>
                    <a:pt x="464219" y="27636"/>
                  </a:lnTo>
                  <a:lnTo>
                    <a:pt x="420151" y="42656"/>
                  </a:lnTo>
                  <a:lnTo>
                    <a:pt x="377560" y="60667"/>
                  </a:lnTo>
                  <a:lnTo>
                    <a:pt x="336573" y="81544"/>
                  </a:lnTo>
                  <a:lnTo>
                    <a:pt x="297315" y="105160"/>
                  </a:lnTo>
                  <a:lnTo>
                    <a:pt x="259913" y="131390"/>
                  </a:lnTo>
                  <a:lnTo>
                    <a:pt x="224494" y="160106"/>
                  </a:lnTo>
                  <a:lnTo>
                    <a:pt x="191182" y="191183"/>
                  </a:lnTo>
                  <a:lnTo>
                    <a:pt x="160105" y="224494"/>
                  </a:lnTo>
                  <a:lnTo>
                    <a:pt x="131389" y="259914"/>
                  </a:lnTo>
                  <a:lnTo>
                    <a:pt x="105160" y="297316"/>
                  </a:lnTo>
                  <a:lnTo>
                    <a:pt x="81544" y="336574"/>
                  </a:lnTo>
                  <a:lnTo>
                    <a:pt x="60667" y="377561"/>
                  </a:lnTo>
                  <a:lnTo>
                    <a:pt x="42655" y="420152"/>
                  </a:lnTo>
                  <a:lnTo>
                    <a:pt x="27636" y="464220"/>
                  </a:lnTo>
                  <a:lnTo>
                    <a:pt x="15734" y="509639"/>
                  </a:lnTo>
                  <a:lnTo>
                    <a:pt x="7077" y="556283"/>
                  </a:lnTo>
                  <a:lnTo>
                    <a:pt x="1790" y="604025"/>
                  </a:lnTo>
                  <a:lnTo>
                    <a:pt x="0" y="652740"/>
                  </a:lnTo>
                  <a:lnTo>
                    <a:pt x="0" y="3263651"/>
                  </a:lnTo>
                  <a:lnTo>
                    <a:pt x="1790" y="3312366"/>
                  </a:lnTo>
                  <a:lnTo>
                    <a:pt x="7077" y="3360108"/>
                  </a:lnTo>
                  <a:lnTo>
                    <a:pt x="15734" y="3406752"/>
                  </a:lnTo>
                  <a:lnTo>
                    <a:pt x="27636" y="3452171"/>
                  </a:lnTo>
                  <a:lnTo>
                    <a:pt x="42655" y="3496239"/>
                  </a:lnTo>
                  <a:lnTo>
                    <a:pt x="60667" y="3538830"/>
                  </a:lnTo>
                  <a:lnTo>
                    <a:pt x="81544" y="3579817"/>
                  </a:lnTo>
                  <a:lnTo>
                    <a:pt x="105160" y="3619075"/>
                  </a:lnTo>
                  <a:lnTo>
                    <a:pt x="131389" y="3656477"/>
                  </a:lnTo>
                  <a:lnTo>
                    <a:pt x="160105" y="3691897"/>
                  </a:lnTo>
                  <a:lnTo>
                    <a:pt x="191182" y="3725208"/>
                  </a:lnTo>
                  <a:lnTo>
                    <a:pt x="224494" y="3756285"/>
                  </a:lnTo>
                  <a:lnTo>
                    <a:pt x="259913" y="3785001"/>
                  </a:lnTo>
                  <a:lnTo>
                    <a:pt x="297315" y="3811231"/>
                  </a:lnTo>
                  <a:lnTo>
                    <a:pt x="336573" y="3834847"/>
                  </a:lnTo>
                  <a:lnTo>
                    <a:pt x="377560" y="3855724"/>
                  </a:lnTo>
                  <a:lnTo>
                    <a:pt x="420151" y="3873735"/>
                  </a:lnTo>
                  <a:lnTo>
                    <a:pt x="464219" y="3888755"/>
                  </a:lnTo>
                  <a:lnTo>
                    <a:pt x="509638" y="3900657"/>
                  </a:lnTo>
                  <a:lnTo>
                    <a:pt x="556281" y="3909314"/>
                  </a:lnTo>
                  <a:lnTo>
                    <a:pt x="604024" y="3914601"/>
                  </a:lnTo>
                  <a:lnTo>
                    <a:pt x="652738" y="3916391"/>
                  </a:lnTo>
                  <a:lnTo>
                    <a:pt x="11317344" y="3916391"/>
                  </a:lnTo>
                  <a:lnTo>
                    <a:pt x="11366058" y="3914601"/>
                  </a:lnTo>
                  <a:lnTo>
                    <a:pt x="11413801" y="3909314"/>
                  </a:lnTo>
                  <a:lnTo>
                    <a:pt x="11460444" y="3900657"/>
                  </a:lnTo>
                  <a:lnTo>
                    <a:pt x="11505863" y="3888755"/>
                  </a:lnTo>
                  <a:lnTo>
                    <a:pt x="11549931" y="3873735"/>
                  </a:lnTo>
                  <a:lnTo>
                    <a:pt x="11592522" y="3855724"/>
                  </a:lnTo>
                  <a:lnTo>
                    <a:pt x="11633509" y="3834847"/>
                  </a:lnTo>
                  <a:lnTo>
                    <a:pt x="11672767" y="3811231"/>
                  </a:lnTo>
                  <a:lnTo>
                    <a:pt x="11710169" y="3785001"/>
                  </a:lnTo>
                  <a:lnTo>
                    <a:pt x="11745588" y="3756285"/>
                  </a:lnTo>
                  <a:lnTo>
                    <a:pt x="11778900" y="3725208"/>
                  </a:lnTo>
                  <a:lnTo>
                    <a:pt x="11809977" y="3691897"/>
                  </a:lnTo>
                  <a:lnTo>
                    <a:pt x="11838693" y="3656477"/>
                  </a:lnTo>
                  <a:lnTo>
                    <a:pt x="11864923" y="3619075"/>
                  </a:lnTo>
                  <a:lnTo>
                    <a:pt x="11888539" y="3579817"/>
                  </a:lnTo>
                  <a:lnTo>
                    <a:pt x="11909416" y="3538830"/>
                  </a:lnTo>
                  <a:lnTo>
                    <a:pt x="11927427" y="3496239"/>
                  </a:lnTo>
                  <a:lnTo>
                    <a:pt x="11942447" y="3452171"/>
                  </a:lnTo>
                  <a:lnTo>
                    <a:pt x="11954348" y="3406752"/>
                  </a:lnTo>
                  <a:lnTo>
                    <a:pt x="11963006" y="3360108"/>
                  </a:lnTo>
                  <a:lnTo>
                    <a:pt x="11968293" y="3312366"/>
                  </a:lnTo>
                  <a:lnTo>
                    <a:pt x="11970083" y="3263651"/>
                  </a:lnTo>
                  <a:lnTo>
                    <a:pt x="11970083" y="652740"/>
                  </a:lnTo>
                  <a:lnTo>
                    <a:pt x="11968293" y="604025"/>
                  </a:lnTo>
                  <a:lnTo>
                    <a:pt x="11963006" y="556283"/>
                  </a:lnTo>
                  <a:lnTo>
                    <a:pt x="11954348" y="509639"/>
                  </a:lnTo>
                  <a:lnTo>
                    <a:pt x="11942447" y="464220"/>
                  </a:lnTo>
                  <a:lnTo>
                    <a:pt x="11927427" y="420152"/>
                  </a:lnTo>
                  <a:lnTo>
                    <a:pt x="11909416" y="377561"/>
                  </a:lnTo>
                  <a:lnTo>
                    <a:pt x="11888539" y="336574"/>
                  </a:lnTo>
                  <a:lnTo>
                    <a:pt x="11864923" y="297316"/>
                  </a:lnTo>
                  <a:lnTo>
                    <a:pt x="11838693" y="259914"/>
                  </a:lnTo>
                  <a:lnTo>
                    <a:pt x="11809977" y="224494"/>
                  </a:lnTo>
                  <a:lnTo>
                    <a:pt x="11778900" y="191183"/>
                  </a:lnTo>
                  <a:lnTo>
                    <a:pt x="11745588" y="160106"/>
                  </a:lnTo>
                  <a:lnTo>
                    <a:pt x="11710169" y="131390"/>
                  </a:lnTo>
                  <a:lnTo>
                    <a:pt x="11672767" y="105160"/>
                  </a:lnTo>
                  <a:lnTo>
                    <a:pt x="11633509" y="81544"/>
                  </a:lnTo>
                  <a:lnTo>
                    <a:pt x="11592522" y="60667"/>
                  </a:lnTo>
                  <a:lnTo>
                    <a:pt x="11549931" y="42656"/>
                  </a:lnTo>
                  <a:lnTo>
                    <a:pt x="11505863" y="27636"/>
                  </a:lnTo>
                  <a:lnTo>
                    <a:pt x="11460444" y="15734"/>
                  </a:lnTo>
                  <a:lnTo>
                    <a:pt x="11413801" y="7077"/>
                  </a:lnTo>
                  <a:lnTo>
                    <a:pt x="11366058" y="1790"/>
                  </a:lnTo>
                  <a:lnTo>
                    <a:pt x="11317344" y="0"/>
                  </a:lnTo>
                  <a:close/>
                </a:path>
              </a:pathLst>
            </a:custGeom>
            <a:solidFill>
              <a:srgbClr val="D6DCE5">
                <a:alpha val="3019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1742047" y="5887755"/>
              <a:ext cx="8912860" cy="190500"/>
            </a:xfrm>
            <a:custGeom>
              <a:avLst/>
              <a:gdLst/>
              <a:ahLst/>
              <a:cxnLst/>
              <a:rect l="l" t="t" r="r" b="b"/>
              <a:pathLst>
                <a:path w="8912860" h="190500" extrusionOk="0">
                  <a:moveTo>
                    <a:pt x="8722225" y="0"/>
                  </a:moveTo>
                  <a:lnTo>
                    <a:pt x="8783185" y="76199"/>
                  </a:lnTo>
                  <a:lnTo>
                    <a:pt x="0" y="76198"/>
                  </a:lnTo>
                  <a:lnTo>
                    <a:pt x="0" y="114298"/>
                  </a:lnTo>
                  <a:lnTo>
                    <a:pt x="8783185" y="114299"/>
                  </a:lnTo>
                  <a:lnTo>
                    <a:pt x="8722225" y="190499"/>
                  </a:lnTo>
                  <a:lnTo>
                    <a:pt x="8912725" y="95249"/>
                  </a:lnTo>
                  <a:lnTo>
                    <a:pt x="87222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0" name="Google Shape;1380;p38"/>
          <p:cNvSpPr txBox="1"/>
          <p:nvPr/>
        </p:nvSpPr>
        <p:spPr>
          <a:xfrm>
            <a:off x="270725" y="3003812"/>
            <a:ext cx="1504315" cy="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Arial"/>
                <a:ea typeface="Arial"/>
                <a:cs typeface="Arial"/>
                <a:sym typeface="Arial"/>
              </a:rPr>
              <a:t>Confidence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1" name="Google Shape;1381;p38"/>
          <p:cNvGrpSpPr/>
          <p:nvPr/>
        </p:nvGrpSpPr>
        <p:grpSpPr>
          <a:xfrm>
            <a:off x="1840150" y="3034339"/>
            <a:ext cx="8025845" cy="3200400"/>
            <a:chOff x="1840150" y="3034339"/>
            <a:chExt cx="8025845" cy="3200400"/>
          </a:xfrm>
        </p:grpSpPr>
        <p:sp>
          <p:nvSpPr>
            <p:cNvPr id="1382" name="Google Shape;1382;p38"/>
            <p:cNvSpPr/>
            <p:nvPr/>
          </p:nvSpPr>
          <p:spPr>
            <a:xfrm>
              <a:off x="2486850" y="5336539"/>
              <a:ext cx="2228215" cy="647065"/>
            </a:xfrm>
            <a:custGeom>
              <a:avLst/>
              <a:gdLst/>
              <a:ahLst/>
              <a:cxnLst/>
              <a:rect l="l" t="t" r="r" b="b"/>
              <a:pathLst>
                <a:path w="2228215" h="647064" extrusionOk="0">
                  <a:moveTo>
                    <a:pt x="171450" y="349694"/>
                  </a:moveTo>
                  <a:lnTo>
                    <a:pt x="164706" y="316318"/>
                  </a:lnTo>
                  <a:lnTo>
                    <a:pt x="146342" y="289077"/>
                  </a:lnTo>
                  <a:lnTo>
                    <a:pt x="119087" y="270700"/>
                  </a:lnTo>
                  <a:lnTo>
                    <a:pt x="85725" y="263969"/>
                  </a:lnTo>
                  <a:lnTo>
                    <a:pt x="52349" y="270700"/>
                  </a:lnTo>
                  <a:lnTo>
                    <a:pt x="25107" y="289077"/>
                  </a:lnTo>
                  <a:lnTo>
                    <a:pt x="6731" y="316318"/>
                  </a:lnTo>
                  <a:lnTo>
                    <a:pt x="0" y="349694"/>
                  </a:lnTo>
                  <a:lnTo>
                    <a:pt x="3848" y="375183"/>
                  </a:lnTo>
                  <a:lnTo>
                    <a:pt x="14643" y="397624"/>
                  </a:lnTo>
                  <a:lnTo>
                    <a:pt x="31191" y="415836"/>
                  </a:lnTo>
                  <a:lnTo>
                    <a:pt x="52362" y="428675"/>
                  </a:lnTo>
                  <a:lnTo>
                    <a:pt x="57150" y="429653"/>
                  </a:lnTo>
                  <a:lnTo>
                    <a:pt x="57150" y="646468"/>
                  </a:lnTo>
                  <a:lnTo>
                    <a:pt x="114300" y="646468"/>
                  </a:lnTo>
                  <a:lnTo>
                    <a:pt x="114300" y="429641"/>
                  </a:lnTo>
                  <a:lnTo>
                    <a:pt x="119087" y="428675"/>
                  </a:lnTo>
                  <a:lnTo>
                    <a:pt x="140246" y="415836"/>
                  </a:lnTo>
                  <a:lnTo>
                    <a:pt x="156806" y="397624"/>
                  </a:lnTo>
                  <a:lnTo>
                    <a:pt x="167589" y="375183"/>
                  </a:lnTo>
                  <a:lnTo>
                    <a:pt x="171450" y="349694"/>
                  </a:lnTo>
                  <a:close/>
                </a:path>
                <a:path w="2228215" h="647064" extrusionOk="0">
                  <a:moveTo>
                    <a:pt x="2227910" y="85394"/>
                  </a:moveTo>
                  <a:lnTo>
                    <a:pt x="2221039" y="52057"/>
                  </a:lnTo>
                  <a:lnTo>
                    <a:pt x="2202573" y="24879"/>
                  </a:lnTo>
                  <a:lnTo>
                    <a:pt x="2175243" y="6616"/>
                  </a:lnTo>
                  <a:lnTo>
                    <a:pt x="2141855" y="0"/>
                  </a:lnTo>
                  <a:lnTo>
                    <a:pt x="2108517" y="6870"/>
                  </a:lnTo>
                  <a:lnTo>
                    <a:pt x="2081339" y="25349"/>
                  </a:lnTo>
                  <a:lnTo>
                    <a:pt x="2063064" y="52666"/>
                  </a:lnTo>
                  <a:lnTo>
                    <a:pt x="2056460" y="86055"/>
                  </a:lnTo>
                  <a:lnTo>
                    <a:pt x="2060409" y="111531"/>
                  </a:lnTo>
                  <a:lnTo>
                    <a:pt x="2071281" y="133934"/>
                  </a:lnTo>
                  <a:lnTo>
                    <a:pt x="2087905" y="152082"/>
                  </a:lnTo>
                  <a:lnTo>
                    <a:pt x="2109114" y="164846"/>
                  </a:lnTo>
                  <a:lnTo>
                    <a:pt x="2113915" y="165798"/>
                  </a:lnTo>
                  <a:lnTo>
                    <a:pt x="2115756" y="646582"/>
                  </a:lnTo>
                  <a:lnTo>
                    <a:pt x="2172906" y="646366"/>
                  </a:lnTo>
                  <a:lnTo>
                    <a:pt x="2171065" y="165569"/>
                  </a:lnTo>
                  <a:lnTo>
                    <a:pt x="2175853" y="164592"/>
                  </a:lnTo>
                  <a:lnTo>
                    <a:pt x="2196960" y="151663"/>
                  </a:lnTo>
                  <a:lnTo>
                    <a:pt x="2213445" y="133388"/>
                  </a:lnTo>
                  <a:lnTo>
                    <a:pt x="2224151" y="110909"/>
                  </a:lnTo>
                  <a:lnTo>
                    <a:pt x="2227910" y="853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1840150" y="3034339"/>
              <a:ext cx="190500" cy="3200400"/>
            </a:xfrm>
            <a:custGeom>
              <a:avLst/>
              <a:gdLst/>
              <a:ahLst/>
              <a:cxnLst/>
              <a:rect l="l" t="t" r="r" b="b"/>
              <a:pathLst>
                <a:path w="190500" h="3200400" extrusionOk="0">
                  <a:moveTo>
                    <a:pt x="160043" y="129517"/>
                  </a:moveTo>
                  <a:lnTo>
                    <a:pt x="76273" y="129517"/>
                  </a:lnTo>
                  <a:lnTo>
                    <a:pt x="72577" y="3200056"/>
                  </a:lnTo>
                  <a:lnTo>
                    <a:pt x="110677" y="3200102"/>
                  </a:lnTo>
                  <a:lnTo>
                    <a:pt x="114373" y="129562"/>
                  </a:lnTo>
                  <a:lnTo>
                    <a:pt x="160065" y="129562"/>
                  </a:lnTo>
                  <a:close/>
                </a:path>
                <a:path w="190500" h="3200400" extrusionOk="0">
                  <a:moveTo>
                    <a:pt x="160065" y="129562"/>
                  </a:moveTo>
                  <a:lnTo>
                    <a:pt x="114373" y="129562"/>
                  </a:lnTo>
                  <a:lnTo>
                    <a:pt x="190500" y="190614"/>
                  </a:lnTo>
                  <a:lnTo>
                    <a:pt x="160065" y="129562"/>
                  </a:lnTo>
                  <a:close/>
                </a:path>
                <a:path w="190500" h="3200400" extrusionOk="0">
                  <a:moveTo>
                    <a:pt x="95478" y="0"/>
                  </a:moveTo>
                  <a:lnTo>
                    <a:pt x="0" y="190385"/>
                  </a:lnTo>
                  <a:lnTo>
                    <a:pt x="76273" y="129517"/>
                  </a:lnTo>
                  <a:lnTo>
                    <a:pt x="160043" y="129517"/>
                  </a:lnTo>
                  <a:lnTo>
                    <a:pt x="9547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6598285" y="4981536"/>
              <a:ext cx="3267710" cy="1003300"/>
            </a:xfrm>
            <a:custGeom>
              <a:avLst/>
              <a:gdLst/>
              <a:ahLst/>
              <a:cxnLst/>
              <a:rect l="l" t="t" r="r" b="b"/>
              <a:pathLst>
                <a:path w="3267709" h="1003300" extrusionOk="0">
                  <a:moveTo>
                    <a:pt x="171437" y="85369"/>
                  </a:moveTo>
                  <a:lnTo>
                    <a:pt x="164566" y="52031"/>
                  </a:lnTo>
                  <a:lnTo>
                    <a:pt x="146088" y="24866"/>
                  </a:lnTo>
                  <a:lnTo>
                    <a:pt x="118757" y="6604"/>
                  </a:lnTo>
                  <a:lnTo>
                    <a:pt x="85369" y="0"/>
                  </a:lnTo>
                  <a:lnTo>
                    <a:pt x="52019" y="6883"/>
                  </a:lnTo>
                  <a:lnTo>
                    <a:pt x="24853" y="25361"/>
                  </a:lnTo>
                  <a:lnTo>
                    <a:pt x="6591" y="52692"/>
                  </a:lnTo>
                  <a:lnTo>
                    <a:pt x="0" y="86080"/>
                  </a:lnTo>
                  <a:lnTo>
                    <a:pt x="3949" y="111556"/>
                  </a:lnTo>
                  <a:lnTo>
                    <a:pt x="14833" y="133946"/>
                  </a:lnTo>
                  <a:lnTo>
                    <a:pt x="31457" y="152107"/>
                  </a:lnTo>
                  <a:lnTo>
                    <a:pt x="52679" y="164858"/>
                  </a:lnTo>
                  <a:lnTo>
                    <a:pt x="57480" y="165798"/>
                  </a:lnTo>
                  <a:lnTo>
                    <a:pt x="60934" y="1002969"/>
                  </a:lnTo>
                  <a:lnTo>
                    <a:pt x="118084" y="1002728"/>
                  </a:lnTo>
                  <a:lnTo>
                    <a:pt x="114630" y="165569"/>
                  </a:lnTo>
                  <a:lnTo>
                    <a:pt x="119418" y="164579"/>
                  </a:lnTo>
                  <a:lnTo>
                    <a:pt x="140525" y="151650"/>
                  </a:lnTo>
                  <a:lnTo>
                    <a:pt x="156997" y="133362"/>
                  </a:lnTo>
                  <a:lnTo>
                    <a:pt x="167690" y="110883"/>
                  </a:lnTo>
                  <a:lnTo>
                    <a:pt x="171437" y="85369"/>
                  </a:lnTo>
                  <a:close/>
                </a:path>
                <a:path w="3267709" h="1003300" extrusionOk="0">
                  <a:moveTo>
                    <a:pt x="1208595" y="790206"/>
                  </a:moveTo>
                  <a:lnTo>
                    <a:pt x="1202347" y="756742"/>
                  </a:lnTo>
                  <a:lnTo>
                    <a:pt x="1184389" y="729221"/>
                  </a:lnTo>
                  <a:lnTo>
                    <a:pt x="1157414" y="710450"/>
                  </a:lnTo>
                  <a:lnTo>
                    <a:pt x="1124153" y="703211"/>
                  </a:lnTo>
                  <a:lnTo>
                    <a:pt x="1090688" y="709460"/>
                  </a:lnTo>
                  <a:lnTo>
                    <a:pt x="1063167" y="727430"/>
                  </a:lnTo>
                  <a:lnTo>
                    <a:pt x="1044397" y="754392"/>
                  </a:lnTo>
                  <a:lnTo>
                    <a:pt x="1037158" y="787666"/>
                  </a:lnTo>
                  <a:lnTo>
                    <a:pt x="1040638" y="813206"/>
                  </a:lnTo>
                  <a:lnTo>
                    <a:pt x="1051090" y="835799"/>
                  </a:lnTo>
                  <a:lnTo>
                    <a:pt x="1067371" y="854265"/>
                  </a:lnTo>
                  <a:lnTo>
                    <a:pt x="1088339" y="867422"/>
                  </a:lnTo>
                  <a:lnTo>
                    <a:pt x="1093127" y="868451"/>
                  </a:lnTo>
                  <a:lnTo>
                    <a:pt x="1091145" y="1002144"/>
                  </a:lnTo>
                  <a:lnTo>
                    <a:pt x="1148283" y="1002982"/>
                  </a:lnTo>
                  <a:lnTo>
                    <a:pt x="1150264" y="869302"/>
                  </a:lnTo>
                  <a:lnTo>
                    <a:pt x="1155077" y="868400"/>
                  </a:lnTo>
                  <a:lnTo>
                    <a:pt x="1176426" y="855878"/>
                  </a:lnTo>
                  <a:lnTo>
                    <a:pt x="1193241" y="837907"/>
                  </a:lnTo>
                  <a:lnTo>
                    <a:pt x="1204366" y="815632"/>
                  </a:lnTo>
                  <a:lnTo>
                    <a:pt x="1208595" y="790206"/>
                  </a:lnTo>
                  <a:close/>
                </a:path>
                <a:path w="3267709" h="1003300" extrusionOk="0">
                  <a:moveTo>
                    <a:pt x="2229891" y="704126"/>
                  </a:moveTo>
                  <a:lnTo>
                    <a:pt x="2222931" y="670801"/>
                  </a:lnTo>
                  <a:lnTo>
                    <a:pt x="2204377" y="643674"/>
                  </a:lnTo>
                  <a:lnTo>
                    <a:pt x="2177008" y="625487"/>
                  </a:lnTo>
                  <a:lnTo>
                    <a:pt x="2143595" y="618972"/>
                  </a:lnTo>
                  <a:lnTo>
                    <a:pt x="2110270" y="625932"/>
                  </a:lnTo>
                  <a:lnTo>
                    <a:pt x="2083142" y="644474"/>
                  </a:lnTo>
                  <a:lnTo>
                    <a:pt x="2064956" y="671842"/>
                  </a:lnTo>
                  <a:lnTo>
                    <a:pt x="2058441" y="705256"/>
                  </a:lnTo>
                  <a:lnTo>
                    <a:pt x="2062467" y="730719"/>
                  </a:lnTo>
                  <a:lnTo>
                    <a:pt x="2073402" y="753097"/>
                  </a:lnTo>
                  <a:lnTo>
                    <a:pt x="2090077" y="771207"/>
                  </a:lnTo>
                  <a:lnTo>
                    <a:pt x="2111311" y="783894"/>
                  </a:lnTo>
                  <a:lnTo>
                    <a:pt x="2116112" y="784834"/>
                  </a:lnTo>
                  <a:lnTo>
                    <a:pt x="2117547" y="1002753"/>
                  </a:lnTo>
                  <a:lnTo>
                    <a:pt x="2174697" y="1002372"/>
                  </a:lnTo>
                  <a:lnTo>
                    <a:pt x="2173262" y="784466"/>
                  </a:lnTo>
                  <a:lnTo>
                    <a:pt x="2178050" y="783463"/>
                  </a:lnTo>
                  <a:lnTo>
                    <a:pt x="2199132" y="770483"/>
                  </a:lnTo>
                  <a:lnTo>
                    <a:pt x="2215565" y="752157"/>
                  </a:lnTo>
                  <a:lnTo>
                    <a:pt x="2226195" y="729640"/>
                  </a:lnTo>
                  <a:lnTo>
                    <a:pt x="2229891" y="704126"/>
                  </a:lnTo>
                  <a:close/>
                </a:path>
                <a:path w="3267709" h="1003300" extrusionOk="0">
                  <a:moveTo>
                    <a:pt x="3267329" y="638289"/>
                  </a:moveTo>
                  <a:lnTo>
                    <a:pt x="3260725" y="604901"/>
                  </a:lnTo>
                  <a:lnTo>
                    <a:pt x="3242475" y="577570"/>
                  </a:lnTo>
                  <a:lnTo>
                    <a:pt x="3215297" y="559092"/>
                  </a:lnTo>
                  <a:lnTo>
                    <a:pt x="3181959" y="552221"/>
                  </a:lnTo>
                  <a:lnTo>
                    <a:pt x="3148558" y="558825"/>
                  </a:lnTo>
                  <a:lnTo>
                    <a:pt x="3121241" y="577088"/>
                  </a:lnTo>
                  <a:lnTo>
                    <a:pt x="3102749" y="604253"/>
                  </a:lnTo>
                  <a:lnTo>
                    <a:pt x="3095879" y="637590"/>
                  </a:lnTo>
                  <a:lnTo>
                    <a:pt x="3099638" y="663105"/>
                  </a:lnTo>
                  <a:lnTo>
                    <a:pt x="3110331" y="685584"/>
                  </a:lnTo>
                  <a:lnTo>
                    <a:pt x="3126803" y="703872"/>
                  </a:lnTo>
                  <a:lnTo>
                    <a:pt x="3147923" y="716800"/>
                  </a:lnTo>
                  <a:lnTo>
                    <a:pt x="3152711" y="717778"/>
                  </a:lnTo>
                  <a:lnTo>
                    <a:pt x="3151543" y="1002449"/>
                  </a:lnTo>
                  <a:lnTo>
                    <a:pt x="3208693" y="1002677"/>
                  </a:lnTo>
                  <a:lnTo>
                    <a:pt x="3209861" y="718019"/>
                  </a:lnTo>
                  <a:lnTo>
                    <a:pt x="3214649" y="717067"/>
                  </a:lnTo>
                  <a:lnTo>
                    <a:pt x="3235871" y="704316"/>
                  </a:lnTo>
                  <a:lnTo>
                    <a:pt x="3252495" y="686168"/>
                  </a:lnTo>
                  <a:lnTo>
                    <a:pt x="3263379" y="663765"/>
                  </a:lnTo>
                  <a:lnTo>
                    <a:pt x="3267329" y="638289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38"/>
          <p:cNvSpPr txBox="1"/>
          <p:nvPr/>
        </p:nvSpPr>
        <p:spPr>
          <a:xfrm>
            <a:off x="10865105" y="5723315"/>
            <a:ext cx="1033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Classes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8"/>
          <p:cNvSpPr txBox="1"/>
          <p:nvPr/>
        </p:nvSpPr>
        <p:spPr>
          <a:xfrm>
            <a:off x="2331177" y="6007953"/>
            <a:ext cx="528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8"/>
          <p:cNvSpPr/>
          <p:nvPr/>
        </p:nvSpPr>
        <p:spPr>
          <a:xfrm>
            <a:off x="3509479" y="3804653"/>
            <a:ext cx="2239645" cy="2173605"/>
          </a:xfrm>
          <a:custGeom>
            <a:avLst/>
            <a:gdLst/>
            <a:ahLst/>
            <a:cxnLst/>
            <a:rect l="l" t="t" r="r" b="b"/>
            <a:pathLst>
              <a:path w="2239645" h="2173604" extrusionOk="0">
                <a:moveTo>
                  <a:pt x="171437" y="1911299"/>
                </a:moveTo>
                <a:lnTo>
                  <a:pt x="164211" y="1878025"/>
                </a:lnTo>
                <a:lnTo>
                  <a:pt x="145440" y="1851050"/>
                </a:lnTo>
                <a:lnTo>
                  <a:pt x="117932" y="1833079"/>
                </a:lnTo>
                <a:lnTo>
                  <a:pt x="84467" y="1826831"/>
                </a:lnTo>
                <a:lnTo>
                  <a:pt x="51193" y="1834057"/>
                </a:lnTo>
                <a:lnTo>
                  <a:pt x="24218" y="1852815"/>
                </a:lnTo>
                <a:lnTo>
                  <a:pt x="6248" y="1880336"/>
                </a:lnTo>
                <a:lnTo>
                  <a:pt x="0" y="1913801"/>
                </a:lnTo>
                <a:lnTo>
                  <a:pt x="4229" y="1939226"/>
                </a:lnTo>
                <a:lnTo>
                  <a:pt x="15341" y="1961502"/>
                </a:lnTo>
                <a:lnTo>
                  <a:pt x="32156" y="1979485"/>
                </a:lnTo>
                <a:lnTo>
                  <a:pt x="53505" y="1992007"/>
                </a:lnTo>
                <a:lnTo>
                  <a:pt x="58305" y="1992909"/>
                </a:lnTo>
                <a:lnTo>
                  <a:pt x="60934" y="2173059"/>
                </a:lnTo>
                <a:lnTo>
                  <a:pt x="118084" y="2172233"/>
                </a:lnTo>
                <a:lnTo>
                  <a:pt x="115455" y="1992083"/>
                </a:lnTo>
                <a:lnTo>
                  <a:pt x="120230" y="1991042"/>
                </a:lnTo>
                <a:lnTo>
                  <a:pt x="141198" y="1977898"/>
                </a:lnTo>
                <a:lnTo>
                  <a:pt x="157492" y="1959432"/>
                </a:lnTo>
                <a:lnTo>
                  <a:pt x="167944" y="1936838"/>
                </a:lnTo>
                <a:lnTo>
                  <a:pt x="171437" y="1911299"/>
                </a:lnTo>
                <a:close/>
              </a:path>
              <a:path w="2239645" h="2173604" extrusionOk="0">
                <a:moveTo>
                  <a:pt x="2239276" y="85877"/>
                </a:moveTo>
                <a:lnTo>
                  <a:pt x="2232596" y="52501"/>
                </a:lnTo>
                <a:lnTo>
                  <a:pt x="2214283" y="25222"/>
                </a:lnTo>
                <a:lnTo>
                  <a:pt x="2187067" y="6794"/>
                </a:lnTo>
                <a:lnTo>
                  <a:pt x="2153704" y="0"/>
                </a:lnTo>
                <a:lnTo>
                  <a:pt x="2120328" y="6680"/>
                </a:lnTo>
                <a:lnTo>
                  <a:pt x="2093048" y="25006"/>
                </a:lnTo>
                <a:lnTo>
                  <a:pt x="2074621" y="52209"/>
                </a:lnTo>
                <a:lnTo>
                  <a:pt x="2067826" y="85572"/>
                </a:lnTo>
                <a:lnTo>
                  <a:pt x="2071636" y="111074"/>
                </a:lnTo>
                <a:lnTo>
                  <a:pt x="2082380" y="133527"/>
                </a:lnTo>
                <a:lnTo>
                  <a:pt x="2098903" y="151777"/>
                </a:lnTo>
                <a:lnTo>
                  <a:pt x="2120036" y="164655"/>
                </a:lnTo>
                <a:lnTo>
                  <a:pt x="2124824" y="165633"/>
                </a:lnTo>
                <a:lnTo>
                  <a:pt x="2121179" y="2167712"/>
                </a:lnTo>
                <a:lnTo>
                  <a:pt x="2178329" y="2167813"/>
                </a:lnTo>
                <a:lnTo>
                  <a:pt x="2181974" y="165735"/>
                </a:lnTo>
                <a:lnTo>
                  <a:pt x="2186775" y="164782"/>
                </a:lnTo>
                <a:lnTo>
                  <a:pt x="2207958" y="151980"/>
                </a:lnTo>
                <a:lnTo>
                  <a:pt x="2224544" y="133781"/>
                </a:lnTo>
                <a:lnTo>
                  <a:pt x="2235377" y="111366"/>
                </a:lnTo>
                <a:lnTo>
                  <a:pt x="2239276" y="8587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38"/>
          <p:cNvSpPr txBox="1"/>
          <p:nvPr/>
        </p:nvSpPr>
        <p:spPr>
          <a:xfrm>
            <a:off x="3387062" y="6007953"/>
            <a:ext cx="57429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car	cat	dog	fox	jet	     snake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8"/>
          <p:cNvSpPr txBox="1"/>
          <p:nvPr/>
        </p:nvSpPr>
        <p:spPr>
          <a:xfrm>
            <a:off x="9484268" y="6007953"/>
            <a:ext cx="603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tiger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8"/>
          <p:cNvSpPr txBox="1"/>
          <p:nvPr/>
        </p:nvSpPr>
        <p:spPr>
          <a:xfrm>
            <a:off x="5504436" y="3412223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38"/>
          <p:cNvSpPr txBox="1"/>
          <p:nvPr/>
        </p:nvSpPr>
        <p:spPr>
          <a:xfrm>
            <a:off x="6518056" y="4651498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38"/>
          <p:cNvSpPr txBox="1"/>
          <p:nvPr/>
        </p:nvSpPr>
        <p:spPr>
          <a:xfrm>
            <a:off x="4390061" y="495807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0.12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38"/>
          <p:cNvSpPr txBox="1"/>
          <p:nvPr/>
        </p:nvSpPr>
        <p:spPr>
          <a:xfrm>
            <a:off x="3368347" y="5266139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38"/>
          <p:cNvSpPr txBox="1"/>
          <p:nvPr/>
        </p:nvSpPr>
        <p:spPr>
          <a:xfrm>
            <a:off x="2361702" y="523070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38"/>
          <p:cNvSpPr txBox="1"/>
          <p:nvPr/>
        </p:nvSpPr>
        <p:spPr>
          <a:xfrm>
            <a:off x="7474433" y="5296035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38"/>
          <p:cNvSpPr txBox="1"/>
          <p:nvPr/>
        </p:nvSpPr>
        <p:spPr>
          <a:xfrm>
            <a:off x="8499751" y="5230943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38"/>
          <p:cNvSpPr txBox="1"/>
          <p:nvPr/>
        </p:nvSpPr>
        <p:spPr>
          <a:xfrm>
            <a:off x="9535486" y="5126371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0"/>
          <p:cNvSpPr txBox="1">
            <a:spLocks noGrp="1"/>
          </p:cNvSpPr>
          <p:nvPr>
            <p:ph type="ctrTitle"/>
          </p:nvPr>
        </p:nvSpPr>
        <p:spPr>
          <a:xfrm>
            <a:off x="660276" y="522499"/>
            <a:ext cx="1201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76200" marR="5080" lvl="0" indent="-6350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0"/>
          <p:cNvSpPr txBox="1"/>
          <p:nvPr/>
        </p:nvSpPr>
        <p:spPr>
          <a:xfrm>
            <a:off x="3754093" y="741803"/>
            <a:ext cx="12858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0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p40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411" name="Google Shape;1411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40"/>
            <p:cNvSpPr/>
            <p:nvPr/>
          </p:nvSpPr>
          <p:spPr>
            <a:xfrm>
              <a:off x="1893879" y="2108487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60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3" name="Google Shape;141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Google Shape;1414;p40"/>
            <p:cNvSpPr/>
            <p:nvPr/>
          </p:nvSpPr>
          <p:spPr>
            <a:xfrm>
              <a:off x="2120094" y="2401048"/>
              <a:ext cx="1652270" cy="1716405"/>
            </a:xfrm>
            <a:custGeom>
              <a:avLst/>
              <a:gdLst/>
              <a:ahLst/>
              <a:cxnLst/>
              <a:rect l="l" t="t" r="r" b="b"/>
              <a:pathLst>
                <a:path w="1652270" h="1716404" extrusionOk="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41"/>
          <p:cNvGrpSpPr/>
          <p:nvPr/>
        </p:nvGrpSpPr>
        <p:grpSpPr>
          <a:xfrm>
            <a:off x="3796110" y="1458968"/>
            <a:ext cx="1233090" cy="1489710"/>
            <a:chOff x="3796110" y="1458968"/>
            <a:chExt cx="1233090" cy="1489710"/>
          </a:xfrm>
        </p:grpSpPr>
        <p:sp>
          <p:nvSpPr>
            <p:cNvPr id="1420" name="Google Shape;1420;p41"/>
            <p:cNvSpPr/>
            <p:nvPr/>
          </p:nvSpPr>
          <p:spPr>
            <a:xfrm>
              <a:off x="3796110" y="1458968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4" h="1489710" extrusionOk="0">
                  <a:moveTo>
                    <a:pt x="1001635" y="0"/>
                  </a:moveTo>
                  <a:lnTo>
                    <a:pt x="200332" y="0"/>
                  </a:lnTo>
                  <a:lnTo>
                    <a:pt x="154397" y="5290"/>
                  </a:lnTo>
                  <a:lnTo>
                    <a:pt x="112230" y="20362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1"/>
                  </a:lnTo>
                  <a:lnTo>
                    <a:pt x="5290" y="154398"/>
                  </a:lnTo>
                  <a:lnTo>
                    <a:pt x="0" y="200332"/>
                  </a:lnTo>
                  <a:lnTo>
                    <a:pt x="0" y="1289203"/>
                  </a:lnTo>
                  <a:lnTo>
                    <a:pt x="5290" y="1335138"/>
                  </a:lnTo>
                  <a:lnTo>
                    <a:pt x="20361" y="1377305"/>
                  </a:lnTo>
                  <a:lnTo>
                    <a:pt x="44010" y="1414501"/>
                  </a:lnTo>
                  <a:lnTo>
                    <a:pt x="75034" y="1445525"/>
                  </a:lnTo>
                  <a:lnTo>
                    <a:pt x="112230" y="1469174"/>
                  </a:lnTo>
                  <a:lnTo>
                    <a:pt x="154397" y="1484245"/>
                  </a:lnTo>
                  <a:lnTo>
                    <a:pt x="200332" y="1489536"/>
                  </a:lnTo>
                  <a:lnTo>
                    <a:pt x="1001635" y="1489536"/>
                  </a:lnTo>
                  <a:lnTo>
                    <a:pt x="1047569" y="1484245"/>
                  </a:lnTo>
                  <a:lnTo>
                    <a:pt x="1089736" y="1469174"/>
                  </a:lnTo>
                  <a:lnTo>
                    <a:pt x="1126932" y="1445525"/>
                  </a:lnTo>
                  <a:lnTo>
                    <a:pt x="1157956" y="1414501"/>
                  </a:lnTo>
                  <a:lnTo>
                    <a:pt x="1181605" y="1377305"/>
                  </a:lnTo>
                  <a:lnTo>
                    <a:pt x="1196676" y="1335138"/>
                  </a:lnTo>
                  <a:lnTo>
                    <a:pt x="1201967" y="1289203"/>
                  </a:lnTo>
                  <a:lnTo>
                    <a:pt x="1201967" y="200332"/>
                  </a:lnTo>
                  <a:lnTo>
                    <a:pt x="1196676" y="154398"/>
                  </a:lnTo>
                  <a:lnTo>
                    <a:pt x="1181605" y="112231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2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1" name="Google Shape;1421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35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87757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35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87757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926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4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05654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4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2926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4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92600" y="26162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262740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4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292600" y="15240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1532129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4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711700" y="17018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23550" y="171460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4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711700" y="20701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23550" y="208036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711700" y="24384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23550" y="2444525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Google Shape;1439;p41"/>
            <p:cNvSpPr/>
            <p:nvPr/>
          </p:nvSpPr>
          <p:spPr>
            <a:xfrm>
              <a:off x="4061058" y="1688227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271377" y="0"/>
                  </a:moveTo>
                  <a:lnTo>
                    <a:pt x="209284" y="13296"/>
                  </a:lnTo>
                  <a:lnTo>
                    <a:pt x="239561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8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0" name="Google Shape;1440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070637" y="195082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1" name="Google Shape;1441;p41"/>
            <p:cNvSpPr/>
            <p:nvPr/>
          </p:nvSpPr>
          <p:spPr>
            <a:xfrm>
              <a:off x="4061053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79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2" name="Google Shape;1442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070637" y="2315787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41"/>
            <p:cNvSpPr/>
            <p:nvPr/>
          </p:nvSpPr>
          <p:spPr>
            <a:xfrm>
              <a:off x="4061063" y="2345541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19146" y="0"/>
                  </a:moveTo>
                  <a:lnTo>
                    <a:pt x="0" y="16691"/>
                  </a:lnTo>
                  <a:lnTo>
                    <a:pt x="239544" y="291463"/>
                  </a:lnTo>
                  <a:lnTo>
                    <a:pt x="209271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4" name="Google Shape;1444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480735" y="1613538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5" name="Google Shape;1445;p41"/>
            <p:cNvSpPr/>
            <p:nvPr/>
          </p:nvSpPr>
          <p:spPr>
            <a:xfrm>
              <a:off x="4477347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400"/>
                  </a:moveTo>
                  <a:lnTo>
                    <a:pt x="268122" y="818337"/>
                  </a:lnTo>
                  <a:lnTo>
                    <a:pt x="223951" y="736282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75" y="709549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10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96" y="818337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6" name="Google Shape;1446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480735" y="2343847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7" name="Google Shape;1447;p41"/>
          <p:cNvGrpSpPr/>
          <p:nvPr/>
        </p:nvGrpSpPr>
        <p:grpSpPr>
          <a:xfrm>
            <a:off x="691912" y="1458969"/>
            <a:ext cx="2813287" cy="4598931"/>
            <a:chOff x="691912" y="1458969"/>
            <a:chExt cx="2813287" cy="4598931"/>
          </a:xfrm>
        </p:grpSpPr>
        <p:sp>
          <p:nvSpPr>
            <p:cNvPr id="1448" name="Google Shape;1448;p41"/>
            <p:cNvSpPr/>
            <p:nvPr/>
          </p:nvSpPr>
          <p:spPr>
            <a:xfrm>
              <a:off x="691912" y="1458969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5" h="1489710" extrusionOk="0">
                  <a:moveTo>
                    <a:pt x="1001635" y="0"/>
                  </a:moveTo>
                  <a:lnTo>
                    <a:pt x="200331" y="0"/>
                  </a:lnTo>
                  <a:lnTo>
                    <a:pt x="154397" y="5290"/>
                  </a:lnTo>
                  <a:lnTo>
                    <a:pt x="112230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1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0" y="1469172"/>
                  </a:lnTo>
                  <a:lnTo>
                    <a:pt x="154397" y="1484243"/>
                  </a:lnTo>
                  <a:lnTo>
                    <a:pt x="200331" y="1489534"/>
                  </a:lnTo>
                  <a:lnTo>
                    <a:pt x="1001635" y="1489534"/>
                  </a:lnTo>
                  <a:lnTo>
                    <a:pt x="1047569" y="1484243"/>
                  </a:lnTo>
                  <a:lnTo>
                    <a:pt x="1089736" y="1469172"/>
                  </a:lnTo>
                  <a:lnTo>
                    <a:pt x="1126932" y="1445524"/>
                  </a:lnTo>
                  <a:lnTo>
                    <a:pt x="1157956" y="1414500"/>
                  </a:lnTo>
                  <a:lnTo>
                    <a:pt x="1181604" y="1377304"/>
                  </a:lnTo>
                  <a:lnTo>
                    <a:pt x="1196675" y="1335137"/>
                  </a:lnTo>
                  <a:lnTo>
                    <a:pt x="1201966" y="1289203"/>
                  </a:lnTo>
                  <a:lnTo>
                    <a:pt x="1201966" y="200331"/>
                  </a:lnTo>
                  <a:lnTo>
                    <a:pt x="1196675" y="154396"/>
                  </a:lnTo>
                  <a:lnTo>
                    <a:pt x="1181604" y="112230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1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4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746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83560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4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746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83560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1938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41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201456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41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1938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4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11938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262740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41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11938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4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153213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6129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19354" y="171461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41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6129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19354" y="208037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6129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619354" y="2444526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p41"/>
            <p:cNvSpPr/>
            <p:nvPr/>
          </p:nvSpPr>
          <p:spPr>
            <a:xfrm>
              <a:off x="956861" y="1688228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80" h="309244" extrusionOk="0">
                  <a:moveTo>
                    <a:pt x="271377" y="0"/>
                  </a:moveTo>
                  <a:lnTo>
                    <a:pt x="209285" y="13295"/>
                  </a:lnTo>
                  <a:lnTo>
                    <a:pt x="239560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7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68" name="Google Shape;1468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66440" y="1950830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9" name="Google Shape;1469;p41"/>
            <p:cNvSpPr/>
            <p:nvPr/>
          </p:nvSpPr>
          <p:spPr>
            <a:xfrm>
              <a:off x="956856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80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70" name="Google Shape;1470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66440" y="231578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41"/>
            <p:cNvSpPr/>
            <p:nvPr/>
          </p:nvSpPr>
          <p:spPr>
            <a:xfrm>
              <a:off x="956867" y="2345542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80" h="309244" extrusionOk="0">
                  <a:moveTo>
                    <a:pt x="19145" y="0"/>
                  </a:moveTo>
                  <a:lnTo>
                    <a:pt x="0" y="16690"/>
                  </a:lnTo>
                  <a:lnTo>
                    <a:pt x="239544" y="291462"/>
                  </a:lnTo>
                  <a:lnTo>
                    <a:pt x="209270" y="295390"/>
                  </a:lnTo>
                  <a:lnTo>
                    <a:pt x="271371" y="308645"/>
                  </a:lnTo>
                  <a:lnTo>
                    <a:pt x="266708" y="245317"/>
                  </a:lnTo>
                  <a:lnTo>
                    <a:pt x="258689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72" name="Google Shape;1472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537" y="1613540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Google Shape;1473;p41"/>
            <p:cNvSpPr/>
            <p:nvPr/>
          </p:nvSpPr>
          <p:spPr>
            <a:xfrm>
              <a:off x="1373149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400"/>
                  </a:moveTo>
                  <a:lnTo>
                    <a:pt x="268122" y="818349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94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94"/>
                  </a:lnTo>
                  <a:lnTo>
                    <a:pt x="211277" y="604342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17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17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16"/>
                  </a:lnTo>
                  <a:lnTo>
                    <a:pt x="165277" y="425691"/>
                  </a:lnTo>
                  <a:lnTo>
                    <a:pt x="153162" y="420039"/>
                  </a:lnTo>
                  <a:lnTo>
                    <a:pt x="153162" y="448056"/>
                  </a:lnTo>
                  <a:lnTo>
                    <a:pt x="110858" y="526122"/>
                  </a:lnTo>
                  <a:lnTo>
                    <a:pt x="40525" y="395414"/>
                  </a:lnTo>
                  <a:lnTo>
                    <a:pt x="153162" y="448056"/>
                  </a:lnTo>
                  <a:lnTo>
                    <a:pt x="153162" y="420039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93" y="552843"/>
                  </a:lnTo>
                  <a:lnTo>
                    <a:pt x="12" y="730719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80" y="830376"/>
                  </a:lnTo>
                  <a:lnTo>
                    <a:pt x="278396" y="818349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74" name="Google Shape;1474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376537" y="2343848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41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76299" y="3784600"/>
              <a:ext cx="2628900" cy="227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41"/>
            <p:cNvSpPr/>
            <p:nvPr/>
          </p:nvSpPr>
          <p:spPr>
            <a:xfrm>
              <a:off x="892964" y="4070173"/>
              <a:ext cx="2492375" cy="1866264"/>
            </a:xfrm>
            <a:custGeom>
              <a:avLst/>
              <a:gdLst/>
              <a:ahLst/>
              <a:cxnLst/>
              <a:rect l="l" t="t" r="r" b="b"/>
              <a:pathLst>
                <a:path w="2492375" h="1866264" extrusionOk="0">
                  <a:moveTo>
                    <a:pt x="2492157" y="0"/>
                  </a:moveTo>
                  <a:lnTo>
                    <a:pt x="2473470" y="46244"/>
                  </a:lnTo>
                  <a:lnTo>
                    <a:pt x="2441222" y="75675"/>
                  </a:lnTo>
                  <a:lnTo>
                    <a:pt x="2394234" y="103752"/>
                  </a:lnTo>
                  <a:lnTo>
                    <a:pt x="2333440" y="130275"/>
                  </a:lnTo>
                  <a:lnTo>
                    <a:pt x="2259775" y="155046"/>
                  </a:lnTo>
                  <a:lnTo>
                    <a:pt x="2218408" y="166711"/>
                  </a:lnTo>
                  <a:lnTo>
                    <a:pt x="2174173" y="177863"/>
                  </a:lnTo>
                  <a:lnTo>
                    <a:pt x="2127189" y="188477"/>
                  </a:lnTo>
                  <a:lnTo>
                    <a:pt x="2077571" y="198527"/>
                  </a:lnTo>
                  <a:lnTo>
                    <a:pt x="2025437" y="207989"/>
                  </a:lnTo>
                  <a:lnTo>
                    <a:pt x="1970903" y="216838"/>
                  </a:lnTo>
                  <a:lnTo>
                    <a:pt x="1914087" y="225049"/>
                  </a:lnTo>
                  <a:lnTo>
                    <a:pt x="1855104" y="232596"/>
                  </a:lnTo>
                  <a:lnTo>
                    <a:pt x="1794072" y="239455"/>
                  </a:lnTo>
                  <a:lnTo>
                    <a:pt x="1731109" y="245600"/>
                  </a:lnTo>
                  <a:lnTo>
                    <a:pt x="1666330" y="251008"/>
                  </a:lnTo>
                  <a:lnTo>
                    <a:pt x="1599852" y="255652"/>
                  </a:lnTo>
                  <a:lnTo>
                    <a:pt x="1531793" y="259507"/>
                  </a:lnTo>
                  <a:lnTo>
                    <a:pt x="1462269" y="262550"/>
                  </a:lnTo>
                  <a:lnTo>
                    <a:pt x="1391398" y="264754"/>
                  </a:lnTo>
                  <a:lnTo>
                    <a:pt x="1319295" y="266095"/>
                  </a:lnTo>
                  <a:lnTo>
                    <a:pt x="1246079" y="266547"/>
                  </a:lnTo>
                  <a:lnTo>
                    <a:pt x="1172862" y="266095"/>
                  </a:lnTo>
                  <a:lnTo>
                    <a:pt x="1100760" y="264754"/>
                  </a:lnTo>
                  <a:lnTo>
                    <a:pt x="1029888" y="262550"/>
                  </a:lnTo>
                  <a:lnTo>
                    <a:pt x="960364" y="259507"/>
                  </a:lnTo>
                  <a:lnTo>
                    <a:pt x="892305" y="255652"/>
                  </a:lnTo>
                  <a:lnTo>
                    <a:pt x="825828" y="251008"/>
                  </a:lnTo>
                  <a:lnTo>
                    <a:pt x="761049" y="245600"/>
                  </a:lnTo>
                  <a:lnTo>
                    <a:pt x="698085" y="239455"/>
                  </a:lnTo>
                  <a:lnTo>
                    <a:pt x="637053" y="232596"/>
                  </a:lnTo>
                  <a:lnTo>
                    <a:pt x="578071" y="225049"/>
                  </a:lnTo>
                  <a:lnTo>
                    <a:pt x="521254" y="216838"/>
                  </a:lnTo>
                  <a:lnTo>
                    <a:pt x="466720" y="207989"/>
                  </a:lnTo>
                  <a:lnTo>
                    <a:pt x="414586" y="198527"/>
                  </a:lnTo>
                  <a:lnTo>
                    <a:pt x="364968" y="188477"/>
                  </a:lnTo>
                  <a:lnTo>
                    <a:pt x="317983" y="177863"/>
                  </a:lnTo>
                  <a:lnTo>
                    <a:pt x="273749" y="166711"/>
                  </a:lnTo>
                  <a:lnTo>
                    <a:pt x="232382" y="155046"/>
                  </a:lnTo>
                  <a:lnTo>
                    <a:pt x="193999" y="142892"/>
                  </a:lnTo>
                  <a:lnTo>
                    <a:pt x="126652" y="117220"/>
                  </a:lnTo>
                  <a:lnTo>
                    <a:pt x="72644" y="89895"/>
                  </a:lnTo>
                  <a:lnTo>
                    <a:pt x="32909" y="61116"/>
                  </a:lnTo>
                  <a:lnTo>
                    <a:pt x="8383" y="31084"/>
                  </a:lnTo>
                  <a:lnTo>
                    <a:pt x="0" y="0"/>
                  </a:lnTo>
                  <a:lnTo>
                    <a:pt x="0" y="1599289"/>
                  </a:lnTo>
                  <a:lnTo>
                    <a:pt x="18687" y="1645534"/>
                  </a:lnTo>
                  <a:lnTo>
                    <a:pt x="50934" y="1674964"/>
                  </a:lnTo>
                  <a:lnTo>
                    <a:pt x="97923" y="1703041"/>
                  </a:lnTo>
                  <a:lnTo>
                    <a:pt x="158717" y="1729565"/>
                  </a:lnTo>
                  <a:lnTo>
                    <a:pt x="232382" y="1754335"/>
                  </a:lnTo>
                  <a:lnTo>
                    <a:pt x="273749" y="1766000"/>
                  </a:lnTo>
                  <a:lnTo>
                    <a:pt x="317983" y="1777152"/>
                  </a:lnTo>
                  <a:lnTo>
                    <a:pt x="364968" y="1787766"/>
                  </a:lnTo>
                  <a:lnTo>
                    <a:pt x="414586" y="1797816"/>
                  </a:lnTo>
                  <a:lnTo>
                    <a:pt x="466720" y="1807279"/>
                  </a:lnTo>
                  <a:lnTo>
                    <a:pt x="521254" y="1816127"/>
                  </a:lnTo>
                  <a:lnTo>
                    <a:pt x="578071" y="1824338"/>
                  </a:lnTo>
                  <a:lnTo>
                    <a:pt x="637053" y="1831885"/>
                  </a:lnTo>
                  <a:lnTo>
                    <a:pt x="698085" y="1838744"/>
                  </a:lnTo>
                  <a:lnTo>
                    <a:pt x="761049" y="1844889"/>
                  </a:lnTo>
                  <a:lnTo>
                    <a:pt x="825828" y="1850297"/>
                  </a:lnTo>
                  <a:lnTo>
                    <a:pt x="892305" y="1854941"/>
                  </a:lnTo>
                  <a:lnTo>
                    <a:pt x="960364" y="1858796"/>
                  </a:lnTo>
                  <a:lnTo>
                    <a:pt x="1029888" y="1861839"/>
                  </a:lnTo>
                  <a:lnTo>
                    <a:pt x="1100760" y="1864043"/>
                  </a:lnTo>
                  <a:lnTo>
                    <a:pt x="1172862" y="1865384"/>
                  </a:lnTo>
                  <a:lnTo>
                    <a:pt x="1246079" y="1865836"/>
                  </a:lnTo>
                  <a:lnTo>
                    <a:pt x="1319295" y="1865384"/>
                  </a:lnTo>
                  <a:lnTo>
                    <a:pt x="1391398" y="1864043"/>
                  </a:lnTo>
                  <a:lnTo>
                    <a:pt x="1462269" y="1861839"/>
                  </a:lnTo>
                  <a:lnTo>
                    <a:pt x="1531793" y="1858796"/>
                  </a:lnTo>
                  <a:lnTo>
                    <a:pt x="1599852" y="1854941"/>
                  </a:lnTo>
                  <a:lnTo>
                    <a:pt x="1666330" y="1850297"/>
                  </a:lnTo>
                  <a:lnTo>
                    <a:pt x="1731109" y="1844889"/>
                  </a:lnTo>
                  <a:lnTo>
                    <a:pt x="1794072" y="1838744"/>
                  </a:lnTo>
                  <a:lnTo>
                    <a:pt x="1855104" y="1831885"/>
                  </a:lnTo>
                  <a:lnTo>
                    <a:pt x="1914087" y="1824338"/>
                  </a:lnTo>
                  <a:lnTo>
                    <a:pt x="1970903" y="1816127"/>
                  </a:lnTo>
                  <a:lnTo>
                    <a:pt x="2025437" y="1807279"/>
                  </a:lnTo>
                  <a:lnTo>
                    <a:pt x="2077571" y="1797816"/>
                  </a:lnTo>
                  <a:lnTo>
                    <a:pt x="2127189" y="1787766"/>
                  </a:lnTo>
                  <a:lnTo>
                    <a:pt x="2174173" y="1777152"/>
                  </a:lnTo>
                  <a:lnTo>
                    <a:pt x="2218408" y="1766000"/>
                  </a:lnTo>
                  <a:lnTo>
                    <a:pt x="2259775" y="1754335"/>
                  </a:lnTo>
                  <a:lnTo>
                    <a:pt x="2298158" y="1742182"/>
                  </a:lnTo>
                  <a:lnTo>
                    <a:pt x="2365504" y="1716509"/>
                  </a:lnTo>
                  <a:lnTo>
                    <a:pt x="2419512" y="1689184"/>
                  </a:lnTo>
                  <a:lnTo>
                    <a:pt x="2459247" y="1660406"/>
                  </a:lnTo>
                  <a:lnTo>
                    <a:pt x="2483774" y="1630374"/>
                  </a:lnTo>
                  <a:lnTo>
                    <a:pt x="2492157" y="1599289"/>
                  </a:lnTo>
                  <a:lnTo>
                    <a:pt x="249215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892964" y="3803625"/>
              <a:ext cx="2492375" cy="533400"/>
            </a:xfrm>
            <a:custGeom>
              <a:avLst/>
              <a:gdLst/>
              <a:ahLst/>
              <a:cxnLst/>
              <a:rect l="l" t="t" r="r" b="b"/>
              <a:pathLst>
                <a:path w="2492375" h="533400" extrusionOk="0">
                  <a:moveTo>
                    <a:pt x="1246079" y="0"/>
                  </a:moveTo>
                  <a:lnTo>
                    <a:pt x="1172862" y="452"/>
                  </a:lnTo>
                  <a:lnTo>
                    <a:pt x="1100760" y="1793"/>
                  </a:lnTo>
                  <a:lnTo>
                    <a:pt x="1029888" y="3997"/>
                  </a:lnTo>
                  <a:lnTo>
                    <a:pt x="960364" y="7039"/>
                  </a:lnTo>
                  <a:lnTo>
                    <a:pt x="892305" y="10895"/>
                  </a:lnTo>
                  <a:lnTo>
                    <a:pt x="825828" y="15539"/>
                  </a:lnTo>
                  <a:lnTo>
                    <a:pt x="761049" y="20946"/>
                  </a:lnTo>
                  <a:lnTo>
                    <a:pt x="698085" y="27092"/>
                  </a:lnTo>
                  <a:lnTo>
                    <a:pt x="637053" y="33950"/>
                  </a:lnTo>
                  <a:lnTo>
                    <a:pt x="578071" y="41498"/>
                  </a:lnTo>
                  <a:lnTo>
                    <a:pt x="521254" y="49708"/>
                  </a:lnTo>
                  <a:lnTo>
                    <a:pt x="466720" y="58557"/>
                  </a:lnTo>
                  <a:lnTo>
                    <a:pt x="414586" y="68019"/>
                  </a:lnTo>
                  <a:lnTo>
                    <a:pt x="364968" y="78069"/>
                  </a:lnTo>
                  <a:lnTo>
                    <a:pt x="317983" y="88683"/>
                  </a:lnTo>
                  <a:lnTo>
                    <a:pt x="273749" y="99835"/>
                  </a:lnTo>
                  <a:lnTo>
                    <a:pt x="232382" y="111500"/>
                  </a:lnTo>
                  <a:lnTo>
                    <a:pt x="193999" y="123654"/>
                  </a:lnTo>
                  <a:lnTo>
                    <a:pt x="126652" y="149326"/>
                  </a:lnTo>
                  <a:lnTo>
                    <a:pt x="72644" y="176651"/>
                  </a:lnTo>
                  <a:lnTo>
                    <a:pt x="32909" y="205430"/>
                  </a:lnTo>
                  <a:lnTo>
                    <a:pt x="8383" y="235462"/>
                  </a:lnTo>
                  <a:lnTo>
                    <a:pt x="0" y="266547"/>
                  </a:lnTo>
                  <a:lnTo>
                    <a:pt x="2115" y="282209"/>
                  </a:lnTo>
                  <a:lnTo>
                    <a:pt x="32909" y="327664"/>
                  </a:lnTo>
                  <a:lnTo>
                    <a:pt x="72644" y="356442"/>
                  </a:lnTo>
                  <a:lnTo>
                    <a:pt x="126652" y="383768"/>
                  </a:lnTo>
                  <a:lnTo>
                    <a:pt x="193999" y="409440"/>
                  </a:lnTo>
                  <a:lnTo>
                    <a:pt x="232382" y="421593"/>
                  </a:lnTo>
                  <a:lnTo>
                    <a:pt x="273749" y="433259"/>
                  </a:lnTo>
                  <a:lnTo>
                    <a:pt x="317983" y="444411"/>
                  </a:lnTo>
                  <a:lnTo>
                    <a:pt x="364968" y="455024"/>
                  </a:lnTo>
                  <a:lnTo>
                    <a:pt x="414586" y="465075"/>
                  </a:lnTo>
                  <a:lnTo>
                    <a:pt x="466720" y="474537"/>
                  </a:lnTo>
                  <a:lnTo>
                    <a:pt x="521254" y="483386"/>
                  </a:lnTo>
                  <a:lnTo>
                    <a:pt x="578071" y="491596"/>
                  </a:lnTo>
                  <a:lnTo>
                    <a:pt x="637053" y="499143"/>
                  </a:lnTo>
                  <a:lnTo>
                    <a:pt x="698085" y="506002"/>
                  </a:lnTo>
                  <a:lnTo>
                    <a:pt x="761049" y="512148"/>
                  </a:lnTo>
                  <a:lnTo>
                    <a:pt x="825828" y="517555"/>
                  </a:lnTo>
                  <a:lnTo>
                    <a:pt x="892305" y="522199"/>
                  </a:lnTo>
                  <a:lnTo>
                    <a:pt x="960364" y="526055"/>
                  </a:lnTo>
                  <a:lnTo>
                    <a:pt x="1029888" y="529097"/>
                  </a:lnTo>
                  <a:lnTo>
                    <a:pt x="1100760" y="531301"/>
                  </a:lnTo>
                  <a:lnTo>
                    <a:pt x="1172862" y="532642"/>
                  </a:lnTo>
                  <a:lnTo>
                    <a:pt x="1246079" y="533095"/>
                  </a:lnTo>
                  <a:lnTo>
                    <a:pt x="1319295" y="532642"/>
                  </a:lnTo>
                  <a:lnTo>
                    <a:pt x="1391398" y="531301"/>
                  </a:lnTo>
                  <a:lnTo>
                    <a:pt x="1462269" y="529097"/>
                  </a:lnTo>
                  <a:lnTo>
                    <a:pt x="1531793" y="526055"/>
                  </a:lnTo>
                  <a:lnTo>
                    <a:pt x="1599852" y="522199"/>
                  </a:lnTo>
                  <a:lnTo>
                    <a:pt x="1666330" y="517555"/>
                  </a:lnTo>
                  <a:lnTo>
                    <a:pt x="1731109" y="512148"/>
                  </a:lnTo>
                  <a:lnTo>
                    <a:pt x="1794072" y="506002"/>
                  </a:lnTo>
                  <a:lnTo>
                    <a:pt x="1855104" y="499143"/>
                  </a:lnTo>
                  <a:lnTo>
                    <a:pt x="1914087" y="491596"/>
                  </a:lnTo>
                  <a:lnTo>
                    <a:pt x="1970903" y="483386"/>
                  </a:lnTo>
                  <a:lnTo>
                    <a:pt x="2025437" y="474537"/>
                  </a:lnTo>
                  <a:lnTo>
                    <a:pt x="2077571" y="465075"/>
                  </a:lnTo>
                  <a:lnTo>
                    <a:pt x="2127189" y="455024"/>
                  </a:lnTo>
                  <a:lnTo>
                    <a:pt x="2174173" y="444411"/>
                  </a:lnTo>
                  <a:lnTo>
                    <a:pt x="2218408" y="433259"/>
                  </a:lnTo>
                  <a:lnTo>
                    <a:pt x="2259775" y="421593"/>
                  </a:lnTo>
                  <a:lnTo>
                    <a:pt x="2298158" y="409440"/>
                  </a:lnTo>
                  <a:lnTo>
                    <a:pt x="2365504" y="383768"/>
                  </a:lnTo>
                  <a:lnTo>
                    <a:pt x="2419512" y="356442"/>
                  </a:lnTo>
                  <a:lnTo>
                    <a:pt x="2459247" y="327664"/>
                  </a:lnTo>
                  <a:lnTo>
                    <a:pt x="2483774" y="297632"/>
                  </a:lnTo>
                  <a:lnTo>
                    <a:pt x="2492157" y="266547"/>
                  </a:lnTo>
                  <a:lnTo>
                    <a:pt x="2490042" y="250885"/>
                  </a:lnTo>
                  <a:lnTo>
                    <a:pt x="2459247" y="205430"/>
                  </a:lnTo>
                  <a:lnTo>
                    <a:pt x="2419512" y="176651"/>
                  </a:lnTo>
                  <a:lnTo>
                    <a:pt x="2365504" y="149326"/>
                  </a:lnTo>
                  <a:lnTo>
                    <a:pt x="2298158" y="123654"/>
                  </a:lnTo>
                  <a:lnTo>
                    <a:pt x="2259775" y="111500"/>
                  </a:lnTo>
                  <a:lnTo>
                    <a:pt x="2218408" y="99835"/>
                  </a:lnTo>
                  <a:lnTo>
                    <a:pt x="2174173" y="88683"/>
                  </a:lnTo>
                  <a:lnTo>
                    <a:pt x="2127189" y="78069"/>
                  </a:lnTo>
                  <a:lnTo>
                    <a:pt x="2077571" y="68019"/>
                  </a:lnTo>
                  <a:lnTo>
                    <a:pt x="2025437" y="58557"/>
                  </a:lnTo>
                  <a:lnTo>
                    <a:pt x="1970903" y="49708"/>
                  </a:lnTo>
                  <a:lnTo>
                    <a:pt x="1914087" y="41498"/>
                  </a:lnTo>
                  <a:lnTo>
                    <a:pt x="1855104" y="33950"/>
                  </a:lnTo>
                  <a:lnTo>
                    <a:pt x="1794072" y="27092"/>
                  </a:lnTo>
                  <a:lnTo>
                    <a:pt x="1731109" y="20946"/>
                  </a:lnTo>
                  <a:lnTo>
                    <a:pt x="1666330" y="15539"/>
                  </a:lnTo>
                  <a:lnTo>
                    <a:pt x="1599852" y="10895"/>
                  </a:lnTo>
                  <a:lnTo>
                    <a:pt x="1531793" y="7039"/>
                  </a:lnTo>
                  <a:lnTo>
                    <a:pt x="1462269" y="3997"/>
                  </a:lnTo>
                  <a:lnTo>
                    <a:pt x="1391398" y="1793"/>
                  </a:lnTo>
                  <a:lnTo>
                    <a:pt x="1319295" y="452"/>
                  </a:lnTo>
                  <a:lnTo>
                    <a:pt x="1246079" y="0"/>
                  </a:lnTo>
                  <a:close/>
                </a:path>
              </a:pathLst>
            </a:custGeom>
            <a:solidFill>
              <a:srgbClr val="E9EEF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892964" y="3803625"/>
              <a:ext cx="2492375" cy="2132965"/>
            </a:xfrm>
            <a:custGeom>
              <a:avLst/>
              <a:gdLst/>
              <a:ahLst/>
              <a:cxnLst/>
              <a:rect l="l" t="t" r="r" b="b"/>
              <a:pathLst>
                <a:path w="2492375" h="2132965" extrusionOk="0">
                  <a:moveTo>
                    <a:pt x="2492158" y="266547"/>
                  </a:moveTo>
                  <a:lnTo>
                    <a:pt x="2473470" y="312792"/>
                  </a:lnTo>
                  <a:lnTo>
                    <a:pt x="2441223" y="342222"/>
                  </a:lnTo>
                  <a:lnTo>
                    <a:pt x="2394234" y="370299"/>
                  </a:lnTo>
                  <a:lnTo>
                    <a:pt x="2333440" y="396823"/>
                  </a:lnTo>
                  <a:lnTo>
                    <a:pt x="2259775" y="421593"/>
                  </a:lnTo>
                  <a:lnTo>
                    <a:pt x="2218408" y="433259"/>
                  </a:lnTo>
                  <a:lnTo>
                    <a:pt x="2174174" y="444411"/>
                  </a:lnTo>
                  <a:lnTo>
                    <a:pt x="2127189" y="455024"/>
                  </a:lnTo>
                  <a:lnTo>
                    <a:pt x="2077571" y="465075"/>
                  </a:lnTo>
                  <a:lnTo>
                    <a:pt x="2025437" y="474537"/>
                  </a:lnTo>
                  <a:lnTo>
                    <a:pt x="1970903" y="483385"/>
                  </a:lnTo>
                  <a:lnTo>
                    <a:pt x="1914087" y="491596"/>
                  </a:lnTo>
                  <a:lnTo>
                    <a:pt x="1855104" y="499143"/>
                  </a:lnTo>
                  <a:lnTo>
                    <a:pt x="1794072" y="506002"/>
                  </a:lnTo>
                  <a:lnTo>
                    <a:pt x="1731109" y="512147"/>
                  </a:lnTo>
                  <a:lnTo>
                    <a:pt x="1666329" y="517555"/>
                  </a:lnTo>
                  <a:lnTo>
                    <a:pt x="1599852" y="522199"/>
                  </a:lnTo>
                  <a:lnTo>
                    <a:pt x="1531793" y="526054"/>
                  </a:lnTo>
                  <a:lnTo>
                    <a:pt x="1462269" y="529097"/>
                  </a:lnTo>
                  <a:lnTo>
                    <a:pt x="1391398" y="531301"/>
                  </a:lnTo>
                  <a:lnTo>
                    <a:pt x="1319295" y="532642"/>
                  </a:lnTo>
                  <a:lnTo>
                    <a:pt x="1246079" y="533094"/>
                  </a:lnTo>
                  <a:lnTo>
                    <a:pt x="1172862" y="532642"/>
                  </a:lnTo>
                  <a:lnTo>
                    <a:pt x="1100759" y="531301"/>
                  </a:lnTo>
                  <a:lnTo>
                    <a:pt x="1029888" y="529097"/>
                  </a:lnTo>
                  <a:lnTo>
                    <a:pt x="960364" y="526054"/>
                  </a:lnTo>
                  <a:lnTo>
                    <a:pt x="892305" y="522199"/>
                  </a:lnTo>
                  <a:lnTo>
                    <a:pt x="825827" y="517555"/>
                  </a:lnTo>
                  <a:lnTo>
                    <a:pt x="761048" y="512147"/>
                  </a:lnTo>
                  <a:lnTo>
                    <a:pt x="698085" y="506002"/>
                  </a:lnTo>
                  <a:lnTo>
                    <a:pt x="637053" y="499143"/>
                  </a:lnTo>
                  <a:lnTo>
                    <a:pt x="578070" y="491596"/>
                  </a:lnTo>
                  <a:lnTo>
                    <a:pt x="521254" y="483385"/>
                  </a:lnTo>
                  <a:lnTo>
                    <a:pt x="466720" y="474537"/>
                  </a:lnTo>
                  <a:lnTo>
                    <a:pt x="414585" y="465075"/>
                  </a:lnTo>
                  <a:lnTo>
                    <a:pt x="364968" y="455024"/>
                  </a:lnTo>
                  <a:lnTo>
                    <a:pt x="317983" y="444411"/>
                  </a:lnTo>
                  <a:lnTo>
                    <a:pt x="273749" y="433259"/>
                  </a:lnTo>
                  <a:lnTo>
                    <a:pt x="232382" y="421593"/>
                  </a:lnTo>
                  <a:lnTo>
                    <a:pt x="193999" y="409440"/>
                  </a:lnTo>
                  <a:lnTo>
                    <a:pt x="126652" y="383768"/>
                  </a:lnTo>
                  <a:lnTo>
                    <a:pt x="72644" y="356442"/>
                  </a:lnTo>
                  <a:lnTo>
                    <a:pt x="32909" y="327664"/>
                  </a:lnTo>
                  <a:lnTo>
                    <a:pt x="8383" y="297632"/>
                  </a:lnTo>
                  <a:lnTo>
                    <a:pt x="0" y="266547"/>
                  </a:lnTo>
                  <a:lnTo>
                    <a:pt x="2115" y="250885"/>
                  </a:lnTo>
                  <a:lnTo>
                    <a:pt x="32909" y="205430"/>
                  </a:lnTo>
                  <a:lnTo>
                    <a:pt x="72644" y="176651"/>
                  </a:lnTo>
                  <a:lnTo>
                    <a:pt x="126652" y="149326"/>
                  </a:lnTo>
                  <a:lnTo>
                    <a:pt x="193999" y="123654"/>
                  </a:lnTo>
                  <a:lnTo>
                    <a:pt x="232382" y="111500"/>
                  </a:lnTo>
                  <a:lnTo>
                    <a:pt x="273749" y="99835"/>
                  </a:lnTo>
                  <a:lnTo>
                    <a:pt x="317983" y="88683"/>
                  </a:lnTo>
                  <a:lnTo>
                    <a:pt x="364968" y="78069"/>
                  </a:lnTo>
                  <a:lnTo>
                    <a:pt x="414585" y="68019"/>
                  </a:lnTo>
                  <a:lnTo>
                    <a:pt x="466720" y="58557"/>
                  </a:lnTo>
                  <a:lnTo>
                    <a:pt x="521254" y="49708"/>
                  </a:lnTo>
                  <a:lnTo>
                    <a:pt x="578070" y="41498"/>
                  </a:lnTo>
                  <a:lnTo>
                    <a:pt x="637053" y="33951"/>
                  </a:lnTo>
                  <a:lnTo>
                    <a:pt x="698085" y="27092"/>
                  </a:lnTo>
                  <a:lnTo>
                    <a:pt x="761048" y="20946"/>
                  </a:lnTo>
                  <a:lnTo>
                    <a:pt x="825827" y="15539"/>
                  </a:lnTo>
                  <a:lnTo>
                    <a:pt x="892305" y="10895"/>
                  </a:lnTo>
                  <a:lnTo>
                    <a:pt x="960364" y="7039"/>
                  </a:lnTo>
                  <a:lnTo>
                    <a:pt x="1029888" y="3997"/>
                  </a:lnTo>
                  <a:lnTo>
                    <a:pt x="1100759" y="1793"/>
                  </a:lnTo>
                  <a:lnTo>
                    <a:pt x="1172862" y="452"/>
                  </a:lnTo>
                  <a:lnTo>
                    <a:pt x="1246079" y="0"/>
                  </a:lnTo>
                  <a:lnTo>
                    <a:pt x="1319295" y="452"/>
                  </a:lnTo>
                  <a:lnTo>
                    <a:pt x="1391398" y="1793"/>
                  </a:lnTo>
                  <a:lnTo>
                    <a:pt x="1462269" y="3997"/>
                  </a:lnTo>
                  <a:lnTo>
                    <a:pt x="1531793" y="7039"/>
                  </a:lnTo>
                  <a:lnTo>
                    <a:pt x="1599852" y="10895"/>
                  </a:lnTo>
                  <a:lnTo>
                    <a:pt x="1666329" y="15539"/>
                  </a:lnTo>
                  <a:lnTo>
                    <a:pt x="1731109" y="20946"/>
                  </a:lnTo>
                  <a:lnTo>
                    <a:pt x="1794072" y="27092"/>
                  </a:lnTo>
                  <a:lnTo>
                    <a:pt x="1855104" y="33951"/>
                  </a:lnTo>
                  <a:lnTo>
                    <a:pt x="1914087" y="41498"/>
                  </a:lnTo>
                  <a:lnTo>
                    <a:pt x="1970903" y="49708"/>
                  </a:lnTo>
                  <a:lnTo>
                    <a:pt x="2025437" y="58557"/>
                  </a:lnTo>
                  <a:lnTo>
                    <a:pt x="2077571" y="68019"/>
                  </a:lnTo>
                  <a:lnTo>
                    <a:pt x="2127189" y="78069"/>
                  </a:lnTo>
                  <a:lnTo>
                    <a:pt x="2174174" y="88683"/>
                  </a:lnTo>
                  <a:lnTo>
                    <a:pt x="2218408" y="99835"/>
                  </a:lnTo>
                  <a:lnTo>
                    <a:pt x="2259775" y="111500"/>
                  </a:lnTo>
                  <a:lnTo>
                    <a:pt x="2298158" y="123654"/>
                  </a:lnTo>
                  <a:lnTo>
                    <a:pt x="2365505" y="149326"/>
                  </a:lnTo>
                  <a:lnTo>
                    <a:pt x="2419513" y="176651"/>
                  </a:lnTo>
                  <a:lnTo>
                    <a:pt x="2459248" y="205430"/>
                  </a:lnTo>
                  <a:lnTo>
                    <a:pt x="2483774" y="235462"/>
                  </a:lnTo>
                  <a:lnTo>
                    <a:pt x="2492158" y="266547"/>
                  </a:lnTo>
                  <a:close/>
                </a:path>
                <a:path w="2492375" h="2132965" extrusionOk="0">
                  <a:moveTo>
                    <a:pt x="2492158" y="266547"/>
                  </a:moveTo>
                  <a:lnTo>
                    <a:pt x="2492158" y="1865837"/>
                  </a:lnTo>
                  <a:lnTo>
                    <a:pt x="2490042" y="1881498"/>
                  </a:lnTo>
                  <a:lnTo>
                    <a:pt x="2459248" y="1926953"/>
                  </a:lnTo>
                  <a:lnTo>
                    <a:pt x="2419513" y="1955732"/>
                  </a:lnTo>
                  <a:lnTo>
                    <a:pt x="2365505" y="1983057"/>
                  </a:lnTo>
                  <a:lnTo>
                    <a:pt x="2298158" y="2008729"/>
                  </a:lnTo>
                  <a:lnTo>
                    <a:pt x="2259775" y="2020883"/>
                  </a:lnTo>
                  <a:lnTo>
                    <a:pt x="2218408" y="2032548"/>
                  </a:lnTo>
                  <a:lnTo>
                    <a:pt x="2174174" y="2043700"/>
                  </a:lnTo>
                  <a:lnTo>
                    <a:pt x="2127189" y="2054314"/>
                  </a:lnTo>
                  <a:lnTo>
                    <a:pt x="2077571" y="2064364"/>
                  </a:lnTo>
                  <a:lnTo>
                    <a:pt x="2025437" y="2073826"/>
                  </a:lnTo>
                  <a:lnTo>
                    <a:pt x="1970903" y="2082675"/>
                  </a:lnTo>
                  <a:lnTo>
                    <a:pt x="1914087" y="2090885"/>
                  </a:lnTo>
                  <a:lnTo>
                    <a:pt x="1855104" y="2098433"/>
                  </a:lnTo>
                  <a:lnTo>
                    <a:pt x="1794072" y="2105291"/>
                  </a:lnTo>
                  <a:lnTo>
                    <a:pt x="1731109" y="2111437"/>
                  </a:lnTo>
                  <a:lnTo>
                    <a:pt x="1666329" y="2116844"/>
                  </a:lnTo>
                  <a:lnTo>
                    <a:pt x="1599852" y="2121488"/>
                  </a:lnTo>
                  <a:lnTo>
                    <a:pt x="1531793" y="2125344"/>
                  </a:lnTo>
                  <a:lnTo>
                    <a:pt x="1462269" y="2128386"/>
                  </a:lnTo>
                  <a:lnTo>
                    <a:pt x="1391398" y="2130590"/>
                  </a:lnTo>
                  <a:lnTo>
                    <a:pt x="1319295" y="2131931"/>
                  </a:lnTo>
                  <a:lnTo>
                    <a:pt x="1246079" y="2132384"/>
                  </a:lnTo>
                  <a:lnTo>
                    <a:pt x="1172862" y="2131931"/>
                  </a:lnTo>
                  <a:lnTo>
                    <a:pt x="1100759" y="2130590"/>
                  </a:lnTo>
                  <a:lnTo>
                    <a:pt x="1029888" y="2128386"/>
                  </a:lnTo>
                  <a:lnTo>
                    <a:pt x="960364" y="2125344"/>
                  </a:lnTo>
                  <a:lnTo>
                    <a:pt x="892305" y="2121488"/>
                  </a:lnTo>
                  <a:lnTo>
                    <a:pt x="825827" y="2116844"/>
                  </a:lnTo>
                  <a:lnTo>
                    <a:pt x="761048" y="2111437"/>
                  </a:lnTo>
                  <a:lnTo>
                    <a:pt x="698085" y="2105291"/>
                  </a:lnTo>
                  <a:lnTo>
                    <a:pt x="637053" y="2098433"/>
                  </a:lnTo>
                  <a:lnTo>
                    <a:pt x="578070" y="2090885"/>
                  </a:lnTo>
                  <a:lnTo>
                    <a:pt x="521254" y="2082675"/>
                  </a:lnTo>
                  <a:lnTo>
                    <a:pt x="466720" y="2073826"/>
                  </a:lnTo>
                  <a:lnTo>
                    <a:pt x="414585" y="2064364"/>
                  </a:lnTo>
                  <a:lnTo>
                    <a:pt x="364968" y="2054314"/>
                  </a:lnTo>
                  <a:lnTo>
                    <a:pt x="317983" y="2043700"/>
                  </a:lnTo>
                  <a:lnTo>
                    <a:pt x="273749" y="2032548"/>
                  </a:lnTo>
                  <a:lnTo>
                    <a:pt x="232382" y="2020883"/>
                  </a:lnTo>
                  <a:lnTo>
                    <a:pt x="193999" y="2008729"/>
                  </a:lnTo>
                  <a:lnTo>
                    <a:pt x="126652" y="1983057"/>
                  </a:lnTo>
                  <a:lnTo>
                    <a:pt x="72644" y="1955732"/>
                  </a:lnTo>
                  <a:lnTo>
                    <a:pt x="32909" y="1926953"/>
                  </a:lnTo>
                  <a:lnTo>
                    <a:pt x="8383" y="1896922"/>
                  </a:lnTo>
                  <a:lnTo>
                    <a:pt x="0" y="1865837"/>
                  </a:lnTo>
                  <a:lnTo>
                    <a:pt x="0" y="266547"/>
                  </a:lnTo>
                </a:path>
              </a:pathLst>
            </a:custGeom>
            <a:noFill/>
            <a:ln w="12700" cap="flat" cmpd="sng">
              <a:solidFill>
                <a:srgbClr val="8FAA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9" name="Google Shape;1479;p41"/>
          <p:cNvSpPr txBox="1">
            <a:spLocks noGrp="1"/>
          </p:cNvSpPr>
          <p:nvPr>
            <p:ph type="title"/>
          </p:nvPr>
        </p:nvSpPr>
        <p:spPr>
          <a:xfrm>
            <a:off x="660276" y="522499"/>
            <a:ext cx="1201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76200" marR="5080" lvl="0" indent="-6350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1"/>
          <p:cNvSpPr txBox="1"/>
          <p:nvPr/>
        </p:nvSpPr>
        <p:spPr>
          <a:xfrm>
            <a:off x="3754093" y="741803"/>
            <a:ext cx="12858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1" name="Google Shape;1481;p41"/>
          <p:cNvGrpSpPr/>
          <p:nvPr/>
        </p:nvGrpSpPr>
        <p:grpSpPr>
          <a:xfrm>
            <a:off x="5080000" y="1458968"/>
            <a:ext cx="3048000" cy="4205232"/>
            <a:chOff x="5080000" y="1458968"/>
            <a:chExt cx="3048000" cy="4205232"/>
          </a:xfrm>
        </p:grpSpPr>
        <p:sp>
          <p:nvSpPr>
            <p:cNvPr id="1482" name="Google Shape;1482;p41"/>
            <p:cNvSpPr/>
            <p:nvPr/>
          </p:nvSpPr>
          <p:spPr>
            <a:xfrm>
              <a:off x="6900306" y="1458968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4" h="1489710" extrusionOk="0">
                  <a:moveTo>
                    <a:pt x="1001636" y="0"/>
                  </a:moveTo>
                  <a:lnTo>
                    <a:pt x="200332" y="0"/>
                  </a:lnTo>
                  <a:lnTo>
                    <a:pt x="154398" y="5290"/>
                  </a:lnTo>
                  <a:lnTo>
                    <a:pt x="112231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2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2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1" y="1469172"/>
                  </a:lnTo>
                  <a:lnTo>
                    <a:pt x="154398" y="1484243"/>
                  </a:lnTo>
                  <a:lnTo>
                    <a:pt x="200332" y="1489534"/>
                  </a:lnTo>
                  <a:lnTo>
                    <a:pt x="1001636" y="1489534"/>
                  </a:lnTo>
                  <a:lnTo>
                    <a:pt x="1047570" y="1484243"/>
                  </a:lnTo>
                  <a:lnTo>
                    <a:pt x="1089736" y="1469172"/>
                  </a:lnTo>
                  <a:lnTo>
                    <a:pt x="1126933" y="1445524"/>
                  </a:lnTo>
                  <a:lnTo>
                    <a:pt x="1157956" y="1414500"/>
                  </a:lnTo>
                  <a:lnTo>
                    <a:pt x="1181605" y="1377304"/>
                  </a:lnTo>
                  <a:lnTo>
                    <a:pt x="1196676" y="1335137"/>
                  </a:lnTo>
                  <a:lnTo>
                    <a:pt x="1201967" y="1289203"/>
                  </a:lnTo>
                  <a:lnTo>
                    <a:pt x="1201967" y="200331"/>
                  </a:lnTo>
                  <a:lnTo>
                    <a:pt x="1196676" y="154396"/>
                  </a:lnTo>
                  <a:lnTo>
                    <a:pt x="1181605" y="112230"/>
                  </a:lnTo>
                  <a:lnTo>
                    <a:pt x="1157956" y="75034"/>
                  </a:lnTo>
                  <a:lnTo>
                    <a:pt x="1126933" y="44010"/>
                  </a:lnTo>
                  <a:lnTo>
                    <a:pt x="1089736" y="20361"/>
                  </a:lnTo>
                  <a:lnTo>
                    <a:pt x="1047570" y="5290"/>
                  </a:lnTo>
                  <a:lnTo>
                    <a:pt x="1001636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3" name="Google Shape;1483;p41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69850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91953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41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69850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1953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41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041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4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09850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41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74041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41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74041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2627403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41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74041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1532128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41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78232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27747" y="171460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41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78232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27747" y="2080367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41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78232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827747" y="2444523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41"/>
            <p:cNvSpPr/>
            <p:nvPr/>
          </p:nvSpPr>
          <p:spPr>
            <a:xfrm>
              <a:off x="7165256" y="1688227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271377" y="0"/>
                  </a:moveTo>
                  <a:lnTo>
                    <a:pt x="209284" y="13295"/>
                  </a:lnTo>
                  <a:lnTo>
                    <a:pt x="239560" y="17202"/>
                  </a:lnTo>
                  <a:lnTo>
                    <a:pt x="0" y="292361"/>
                  </a:lnTo>
                  <a:lnTo>
                    <a:pt x="19156" y="309039"/>
                  </a:lnTo>
                  <a:lnTo>
                    <a:pt x="258716" y="33881"/>
                  </a:lnTo>
                  <a:lnTo>
                    <a:pt x="266754" y="63331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2" name="Google Shape;1502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74834" y="1950829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Google Shape;1503;p41"/>
            <p:cNvSpPr/>
            <p:nvPr/>
          </p:nvSpPr>
          <p:spPr>
            <a:xfrm>
              <a:off x="7165251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79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64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4" name="Google Shape;1504;p4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74834" y="2315786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5" name="Google Shape;1505;p41"/>
            <p:cNvSpPr/>
            <p:nvPr/>
          </p:nvSpPr>
          <p:spPr>
            <a:xfrm>
              <a:off x="7165261" y="2345540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19145" y="0"/>
                  </a:moveTo>
                  <a:lnTo>
                    <a:pt x="0" y="16691"/>
                  </a:lnTo>
                  <a:lnTo>
                    <a:pt x="239543" y="291463"/>
                  </a:lnTo>
                  <a:lnTo>
                    <a:pt x="209270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6" name="Google Shape;1506;p41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584931" y="1613537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7" name="Google Shape;1507;p41"/>
            <p:cNvSpPr/>
            <p:nvPr/>
          </p:nvSpPr>
          <p:spPr>
            <a:xfrm>
              <a:off x="7581544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387"/>
                  </a:moveTo>
                  <a:lnTo>
                    <a:pt x="268109" y="818337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04"/>
                  </a:lnTo>
                  <a:lnTo>
                    <a:pt x="175958" y="647115"/>
                  </a:lnTo>
                  <a:lnTo>
                    <a:pt x="152527" y="603580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80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190"/>
                  </a:lnTo>
                  <a:lnTo>
                    <a:pt x="243497" y="408851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51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6288" y="275920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33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22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76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84" y="818337"/>
                  </a:lnTo>
                  <a:lnTo>
                    <a:pt x="282460" y="7913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8" name="Google Shape;1508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4931" y="2343845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41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51308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41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5080000" y="4419600"/>
              <a:ext cx="19939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41"/>
            <p:cNvSpPr/>
            <p:nvPr/>
          </p:nvSpPr>
          <p:spPr>
            <a:xfrm>
              <a:off x="5144681" y="4227187"/>
              <a:ext cx="1755775" cy="1313180"/>
            </a:xfrm>
            <a:custGeom>
              <a:avLst/>
              <a:gdLst/>
              <a:ahLst/>
              <a:cxnLst/>
              <a:rect l="l" t="t" r="r" b="b"/>
              <a:pathLst>
                <a:path w="1755775" h="1313179" extrusionOk="0">
                  <a:moveTo>
                    <a:pt x="1755626" y="0"/>
                  </a:moveTo>
                  <a:lnTo>
                    <a:pt x="1727418" y="47334"/>
                  </a:lnTo>
                  <a:lnTo>
                    <a:pt x="1679465" y="76510"/>
                  </a:lnTo>
                  <a:lnTo>
                    <a:pt x="1610654" y="103257"/>
                  </a:lnTo>
                  <a:lnTo>
                    <a:pt x="1569086" y="115579"/>
                  </a:lnTo>
                  <a:lnTo>
                    <a:pt x="1523093" y="127124"/>
                  </a:lnTo>
                  <a:lnTo>
                    <a:pt x="1472940" y="137837"/>
                  </a:lnTo>
                  <a:lnTo>
                    <a:pt x="1418890" y="147662"/>
                  </a:lnTo>
                  <a:lnTo>
                    <a:pt x="1361206" y="156541"/>
                  </a:lnTo>
                  <a:lnTo>
                    <a:pt x="1300152" y="164419"/>
                  </a:lnTo>
                  <a:lnTo>
                    <a:pt x="1235992" y="171240"/>
                  </a:lnTo>
                  <a:lnTo>
                    <a:pt x="1168988" y="176947"/>
                  </a:lnTo>
                  <a:lnTo>
                    <a:pt x="1099405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5" y="1306534"/>
                  </a:lnTo>
                  <a:lnTo>
                    <a:pt x="1168988" y="1301998"/>
                  </a:lnTo>
                  <a:lnTo>
                    <a:pt x="1235992" y="1296291"/>
                  </a:lnTo>
                  <a:lnTo>
                    <a:pt x="1300152" y="1289471"/>
                  </a:lnTo>
                  <a:lnTo>
                    <a:pt x="1361206" y="1281592"/>
                  </a:lnTo>
                  <a:lnTo>
                    <a:pt x="1418890" y="1272713"/>
                  </a:lnTo>
                  <a:lnTo>
                    <a:pt x="1472940" y="1262889"/>
                  </a:lnTo>
                  <a:lnTo>
                    <a:pt x="1523093" y="1252175"/>
                  </a:lnTo>
                  <a:lnTo>
                    <a:pt x="1569086" y="1240630"/>
                  </a:lnTo>
                  <a:lnTo>
                    <a:pt x="1610654" y="1228308"/>
                  </a:lnTo>
                  <a:lnTo>
                    <a:pt x="1647535" y="1215266"/>
                  </a:lnTo>
                  <a:lnTo>
                    <a:pt x="1706180" y="1187248"/>
                  </a:lnTo>
                  <a:lnTo>
                    <a:pt x="1742913" y="1157026"/>
                  </a:lnTo>
                  <a:lnTo>
                    <a:pt x="1755626" y="1125051"/>
                  </a:lnTo>
                  <a:lnTo>
                    <a:pt x="1755626" y="0"/>
                  </a:lnTo>
                  <a:close/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5144681" y="4039679"/>
              <a:ext cx="1755775" cy="375285"/>
            </a:xfrm>
            <a:custGeom>
              <a:avLst/>
              <a:gdLst/>
              <a:ahLst/>
              <a:cxnLst/>
              <a:rect l="l" t="t" r="r" b="b"/>
              <a:pathLst>
                <a:path w="1755775" h="375285" extrusionOk="0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5" y="368991"/>
                  </a:lnTo>
                  <a:lnTo>
                    <a:pt x="1168988" y="364454"/>
                  </a:lnTo>
                  <a:lnTo>
                    <a:pt x="1235992" y="358748"/>
                  </a:lnTo>
                  <a:lnTo>
                    <a:pt x="1300152" y="351927"/>
                  </a:lnTo>
                  <a:lnTo>
                    <a:pt x="1361206" y="344049"/>
                  </a:lnTo>
                  <a:lnTo>
                    <a:pt x="1418890" y="335170"/>
                  </a:lnTo>
                  <a:lnTo>
                    <a:pt x="1472940" y="325345"/>
                  </a:lnTo>
                  <a:lnTo>
                    <a:pt x="1523093" y="314632"/>
                  </a:lnTo>
                  <a:lnTo>
                    <a:pt x="1569086" y="303087"/>
                  </a:lnTo>
                  <a:lnTo>
                    <a:pt x="1610654" y="290765"/>
                  </a:lnTo>
                  <a:lnTo>
                    <a:pt x="1647535" y="277723"/>
                  </a:lnTo>
                  <a:lnTo>
                    <a:pt x="1706180" y="249705"/>
                  </a:lnTo>
                  <a:lnTo>
                    <a:pt x="1742913" y="219483"/>
                  </a:lnTo>
                  <a:lnTo>
                    <a:pt x="1755626" y="187507"/>
                  </a:lnTo>
                  <a:lnTo>
                    <a:pt x="1752404" y="171328"/>
                  </a:lnTo>
                  <a:lnTo>
                    <a:pt x="1727418" y="140173"/>
                  </a:lnTo>
                  <a:lnTo>
                    <a:pt x="1679465" y="110997"/>
                  </a:lnTo>
                  <a:lnTo>
                    <a:pt x="1610654" y="84250"/>
                  </a:lnTo>
                  <a:lnTo>
                    <a:pt x="1569086" y="71929"/>
                  </a:lnTo>
                  <a:lnTo>
                    <a:pt x="1523093" y="60383"/>
                  </a:lnTo>
                  <a:lnTo>
                    <a:pt x="1472940" y="49670"/>
                  </a:lnTo>
                  <a:lnTo>
                    <a:pt x="1418890" y="39846"/>
                  </a:lnTo>
                  <a:lnTo>
                    <a:pt x="1361206" y="30966"/>
                  </a:lnTo>
                  <a:lnTo>
                    <a:pt x="1300152" y="23088"/>
                  </a:lnTo>
                  <a:lnTo>
                    <a:pt x="1235992" y="16268"/>
                  </a:lnTo>
                  <a:lnTo>
                    <a:pt x="1168988" y="10561"/>
                  </a:lnTo>
                  <a:lnTo>
                    <a:pt x="1099405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DCECD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5144681" y="4039679"/>
              <a:ext cx="1755775" cy="1500505"/>
            </a:xfrm>
            <a:custGeom>
              <a:avLst/>
              <a:gdLst/>
              <a:ahLst/>
              <a:cxnLst/>
              <a:rect l="l" t="t" r="r" b="b"/>
              <a:pathLst>
                <a:path w="1755775" h="1500504" extrusionOk="0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w="1755775" h="1500504" extrusionOk="0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w="12700" cap="flat" cmpd="sng">
              <a:solidFill>
                <a:srgbClr val="A9D1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41"/>
          <p:cNvSpPr txBox="1"/>
          <p:nvPr/>
        </p:nvSpPr>
        <p:spPr>
          <a:xfrm>
            <a:off x="6852005" y="743503"/>
            <a:ext cx="1298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Fine-tuned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1"/>
          <p:cNvSpPr txBox="1"/>
          <p:nvPr/>
        </p:nvSpPr>
        <p:spPr>
          <a:xfrm>
            <a:off x="5261249" y="4483725"/>
            <a:ext cx="1665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2255" marR="5080" lvl="0" indent="-250189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Training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1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7" name="Google Shape;1517;p41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518" name="Google Shape;1518;p41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41"/>
            <p:cNvSpPr/>
            <p:nvPr/>
          </p:nvSpPr>
          <p:spPr>
            <a:xfrm>
              <a:off x="1893879" y="2108487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60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0" name="Google Shape;1520;p41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41"/>
            <p:cNvSpPr/>
            <p:nvPr/>
          </p:nvSpPr>
          <p:spPr>
            <a:xfrm>
              <a:off x="2120094" y="2401048"/>
              <a:ext cx="1652270" cy="1716405"/>
            </a:xfrm>
            <a:custGeom>
              <a:avLst/>
              <a:gdLst/>
              <a:ahLst/>
              <a:cxnLst/>
              <a:rect l="l" t="t" r="r" b="b"/>
              <a:pathLst>
                <a:path w="1652270" h="1716404" extrusionOk="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41"/>
          <p:cNvGrpSpPr/>
          <p:nvPr/>
        </p:nvGrpSpPr>
        <p:grpSpPr>
          <a:xfrm>
            <a:off x="4991100" y="2032000"/>
            <a:ext cx="2222500" cy="2324100"/>
            <a:chOff x="4991100" y="2032000"/>
            <a:chExt cx="2222500" cy="2324100"/>
          </a:xfrm>
        </p:grpSpPr>
        <p:pic>
          <p:nvPicPr>
            <p:cNvPr id="1523" name="Google Shape;1523;p41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4991100" y="20320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4" name="Google Shape;1524;p41"/>
            <p:cNvSpPr/>
            <p:nvPr/>
          </p:nvSpPr>
          <p:spPr>
            <a:xfrm>
              <a:off x="4998077" y="2132802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59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5" name="Google Shape;1525;p41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5994400" y="2336800"/>
              <a:ext cx="1206500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41"/>
            <p:cNvSpPr/>
            <p:nvPr/>
          </p:nvSpPr>
          <p:spPr>
            <a:xfrm>
              <a:off x="6003476" y="2535965"/>
              <a:ext cx="890905" cy="1702435"/>
            </a:xfrm>
            <a:custGeom>
              <a:avLst/>
              <a:gdLst/>
              <a:ahLst/>
              <a:cxnLst/>
              <a:rect l="l" t="t" r="r" b="b"/>
              <a:pathLst>
                <a:path w="890904" h="1702435" extrusionOk="0">
                  <a:moveTo>
                    <a:pt x="890584" y="0"/>
                  </a:moveTo>
                  <a:lnTo>
                    <a:pt x="677616" y="2744"/>
                  </a:lnTo>
                  <a:lnTo>
                    <a:pt x="767146" y="42674"/>
                  </a:lnTo>
                  <a:lnTo>
                    <a:pt x="752881" y="50472"/>
                  </a:lnTo>
                  <a:lnTo>
                    <a:pt x="704077" y="78300"/>
                  </a:lnTo>
                  <a:lnTo>
                    <a:pt x="594723" y="145500"/>
                  </a:lnTo>
                  <a:lnTo>
                    <a:pt x="478237" y="226269"/>
                  </a:lnTo>
                  <a:lnTo>
                    <a:pt x="365649" y="317968"/>
                  </a:lnTo>
                  <a:lnTo>
                    <a:pt x="313796" y="367536"/>
                  </a:lnTo>
                  <a:lnTo>
                    <a:pt x="267027" y="418937"/>
                  </a:lnTo>
                  <a:lnTo>
                    <a:pt x="226534" y="472122"/>
                  </a:lnTo>
                  <a:lnTo>
                    <a:pt x="193771" y="526849"/>
                  </a:lnTo>
                  <a:lnTo>
                    <a:pt x="143871" y="642352"/>
                  </a:lnTo>
                  <a:lnTo>
                    <a:pt x="104355" y="770403"/>
                  </a:lnTo>
                  <a:lnTo>
                    <a:pt x="73661" y="909121"/>
                  </a:lnTo>
                  <a:lnTo>
                    <a:pt x="50251" y="1056731"/>
                  </a:lnTo>
                  <a:lnTo>
                    <a:pt x="32637" y="1211446"/>
                  </a:lnTo>
                  <a:lnTo>
                    <a:pt x="19350" y="1371511"/>
                  </a:lnTo>
                  <a:lnTo>
                    <a:pt x="0" y="1700065"/>
                  </a:lnTo>
                  <a:lnTo>
                    <a:pt x="38033" y="1702304"/>
                  </a:lnTo>
                  <a:lnTo>
                    <a:pt x="57358" y="1374208"/>
                  </a:lnTo>
                  <a:lnTo>
                    <a:pt x="70558" y="1215177"/>
                  </a:lnTo>
                  <a:lnTo>
                    <a:pt x="88012" y="1061872"/>
                  </a:lnTo>
                  <a:lnTo>
                    <a:pt x="111109" y="916228"/>
                  </a:lnTo>
                  <a:lnTo>
                    <a:pt x="141220" y="780153"/>
                  </a:lnTo>
                  <a:lnTo>
                    <a:pt x="179668" y="655563"/>
                  </a:lnTo>
                  <a:lnTo>
                    <a:pt x="227751" y="544264"/>
                  </a:lnTo>
                  <a:lnTo>
                    <a:pt x="258135" y="493514"/>
                  </a:lnTo>
                  <a:lnTo>
                    <a:pt x="296330" y="443344"/>
                  </a:lnTo>
                  <a:lnTo>
                    <a:pt x="341083" y="394159"/>
                  </a:lnTo>
                  <a:lnTo>
                    <a:pt x="390883" y="346555"/>
                  </a:lnTo>
                  <a:lnTo>
                    <a:pt x="501157" y="256740"/>
                  </a:lnTo>
                  <a:lnTo>
                    <a:pt x="615569" y="177408"/>
                  </a:lnTo>
                  <a:lnTo>
                    <a:pt x="723493" y="111088"/>
                  </a:lnTo>
                  <a:lnTo>
                    <a:pt x="771455" y="83739"/>
                  </a:lnTo>
                  <a:lnTo>
                    <a:pt x="784120" y="76817"/>
                  </a:lnTo>
                  <a:lnTo>
                    <a:pt x="764999" y="172021"/>
                  </a:lnTo>
                  <a:lnTo>
                    <a:pt x="89058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42"/>
          <p:cNvGrpSpPr/>
          <p:nvPr/>
        </p:nvGrpSpPr>
        <p:grpSpPr>
          <a:xfrm>
            <a:off x="3796110" y="1458968"/>
            <a:ext cx="1233090" cy="1489710"/>
            <a:chOff x="3796110" y="1458968"/>
            <a:chExt cx="1233090" cy="1489710"/>
          </a:xfrm>
        </p:grpSpPr>
        <p:sp>
          <p:nvSpPr>
            <p:cNvPr id="1532" name="Google Shape;1532;p42"/>
            <p:cNvSpPr/>
            <p:nvPr/>
          </p:nvSpPr>
          <p:spPr>
            <a:xfrm>
              <a:off x="3796110" y="1458968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4" h="1489710" extrusionOk="0">
                  <a:moveTo>
                    <a:pt x="1001635" y="0"/>
                  </a:moveTo>
                  <a:lnTo>
                    <a:pt x="200332" y="0"/>
                  </a:lnTo>
                  <a:lnTo>
                    <a:pt x="154397" y="5290"/>
                  </a:lnTo>
                  <a:lnTo>
                    <a:pt x="112230" y="20362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1"/>
                  </a:lnTo>
                  <a:lnTo>
                    <a:pt x="5290" y="154398"/>
                  </a:lnTo>
                  <a:lnTo>
                    <a:pt x="0" y="200332"/>
                  </a:lnTo>
                  <a:lnTo>
                    <a:pt x="0" y="1289203"/>
                  </a:lnTo>
                  <a:lnTo>
                    <a:pt x="5290" y="1335138"/>
                  </a:lnTo>
                  <a:lnTo>
                    <a:pt x="20361" y="1377305"/>
                  </a:lnTo>
                  <a:lnTo>
                    <a:pt x="44010" y="1414501"/>
                  </a:lnTo>
                  <a:lnTo>
                    <a:pt x="75034" y="1445525"/>
                  </a:lnTo>
                  <a:lnTo>
                    <a:pt x="112230" y="1469174"/>
                  </a:lnTo>
                  <a:lnTo>
                    <a:pt x="154397" y="1484245"/>
                  </a:lnTo>
                  <a:lnTo>
                    <a:pt x="200332" y="1489536"/>
                  </a:lnTo>
                  <a:lnTo>
                    <a:pt x="1001635" y="1489536"/>
                  </a:lnTo>
                  <a:lnTo>
                    <a:pt x="1047569" y="1484245"/>
                  </a:lnTo>
                  <a:lnTo>
                    <a:pt x="1089736" y="1469174"/>
                  </a:lnTo>
                  <a:lnTo>
                    <a:pt x="1126932" y="1445525"/>
                  </a:lnTo>
                  <a:lnTo>
                    <a:pt x="1157956" y="1414501"/>
                  </a:lnTo>
                  <a:lnTo>
                    <a:pt x="1181605" y="1377305"/>
                  </a:lnTo>
                  <a:lnTo>
                    <a:pt x="1196676" y="1335138"/>
                  </a:lnTo>
                  <a:lnTo>
                    <a:pt x="1201967" y="1289203"/>
                  </a:lnTo>
                  <a:lnTo>
                    <a:pt x="1201967" y="200332"/>
                  </a:lnTo>
                  <a:lnTo>
                    <a:pt x="1196676" y="154398"/>
                  </a:lnTo>
                  <a:lnTo>
                    <a:pt x="1181605" y="112231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2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33" name="Google Shape;1533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35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87757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735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87757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926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05654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4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2926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4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92600" y="26162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262740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4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292600" y="15240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05654" y="1532129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4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711700" y="17018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23550" y="171460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4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711700" y="20701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723550" y="208036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4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711700" y="24384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4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23550" y="2444525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1" name="Google Shape;1551;p42"/>
            <p:cNvSpPr/>
            <p:nvPr/>
          </p:nvSpPr>
          <p:spPr>
            <a:xfrm>
              <a:off x="4061058" y="1688227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271377" y="0"/>
                  </a:moveTo>
                  <a:lnTo>
                    <a:pt x="209284" y="13296"/>
                  </a:lnTo>
                  <a:lnTo>
                    <a:pt x="239561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8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2" name="Google Shape;1552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070637" y="195082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42"/>
            <p:cNvSpPr/>
            <p:nvPr/>
          </p:nvSpPr>
          <p:spPr>
            <a:xfrm>
              <a:off x="4061053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79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4" name="Google Shape;1554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4070637" y="2315787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5" name="Google Shape;1555;p42"/>
            <p:cNvSpPr/>
            <p:nvPr/>
          </p:nvSpPr>
          <p:spPr>
            <a:xfrm>
              <a:off x="4061063" y="2345541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19146" y="0"/>
                  </a:moveTo>
                  <a:lnTo>
                    <a:pt x="0" y="16691"/>
                  </a:lnTo>
                  <a:lnTo>
                    <a:pt x="239544" y="291463"/>
                  </a:lnTo>
                  <a:lnTo>
                    <a:pt x="209271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6" name="Google Shape;1556;p4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480735" y="1613538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7" name="Google Shape;1557;p42"/>
            <p:cNvSpPr/>
            <p:nvPr/>
          </p:nvSpPr>
          <p:spPr>
            <a:xfrm>
              <a:off x="4477347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400"/>
                  </a:moveTo>
                  <a:lnTo>
                    <a:pt x="268122" y="818337"/>
                  </a:lnTo>
                  <a:lnTo>
                    <a:pt x="223951" y="736282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75" y="709549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10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96" y="818337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8" name="Google Shape;1558;p4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480735" y="2343847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9" name="Google Shape;1559;p42"/>
          <p:cNvGrpSpPr/>
          <p:nvPr/>
        </p:nvGrpSpPr>
        <p:grpSpPr>
          <a:xfrm>
            <a:off x="691912" y="1458969"/>
            <a:ext cx="2813287" cy="4598931"/>
            <a:chOff x="691912" y="1458969"/>
            <a:chExt cx="2813287" cy="4598931"/>
          </a:xfrm>
        </p:grpSpPr>
        <p:sp>
          <p:nvSpPr>
            <p:cNvPr id="1560" name="Google Shape;1560;p42"/>
            <p:cNvSpPr/>
            <p:nvPr/>
          </p:nvSpPr>
          <p:spPr>
            <a:xfrm>
              <a:off x="691912" y="1458969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5" h="1489710" extrusionOk="0">
                  <a:moveTo>
                    <a:pt x="1001635" y="0"/>
                  </a:moveTo>
                  <a:lnTo>
                    <a:pt x="200331" y="0"/>
                  </a:lnTo>
                  <a:lnTo>
                    <a:pt x="154397" y="5290"/>
                  </a:lnTo>
                  <a:lnTo>
                    <a:pt x="112230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1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0" y="1469172"/>
                  </a:lnTo>
                  <a:lnTo>
                    <a:pt x="154397" y="1484243"/>
                  </a:lnTo>
                  <a:lnTo>
                    <a:pt x="200331" y="1489534"/>
                  </a:lnTo>
                  <a:lnTo>
                    <a:pt x="1001635" y="1489534"/>
                  </a:lnTo>
                  <a:lnTo>
                    <a:pt x="1047569" y="1484243"/>
                  </a:lnTo>
                  <a:lnTo>
                    <a:pt x="1089736" y="1469172"/>
                  </a:lnTo>
                  <a:lnTo>
                    <a:pt x="1126932" y="1445524"/>
                  </a:lnTo>
                  <a:lnTo>
                    <a:pt x="1157956" y="1414500"/>
                  </a:lnTo>
                  <a:lnTo>
                    <a:pt x="1181604" y="1377304"/>
                  </a:lnTo>
                  <a:lnTo>
                    <a:pt x="1196675" y="1335137"/>
                  </a:lnTo>
                  <a:lnTo>
                    <a:pt x="1201966" y="1289203"/>
                  </a:lnTo>
                  <a:lnTo>
                    <a:pt x="1201966" y="200331"/>
                  </a:lnTo>
                  <a:lnTo>
                    <a:pt x="1196675" y="154396"/>
                  </a:lnTo>
                  <a:lnTo>
                    <a:pt x="1181604" y="112230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1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1" name="Google Shape;1561;p42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746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42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83560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42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746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42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83560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42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1938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42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201456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42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1938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4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42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11938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4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262740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42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11938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42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201456" y="153213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42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6129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19354" y="171461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42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6129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619354" y="208037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42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6129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4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619354" y="2444526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42"/>
            <p:cNvSpPr/>
            <p:nvPr/>
          </p:nvSpPr>
          <p:spPr>
            <a:xfrm>
              <a:off x="956861" y="1688228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80" h="309244" extrusionOk="0">
                  <a:moveTo>
                    <a:pt x="271377" y="0"/>
                  </a:moveTo>
                  <a:lnTo>
                    <a:pt x="209285" y="13295"/>
                  </a:lnTo>
                  <a:lnTo>
                    <a:pt x="239560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7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0" name="Google Shape;1580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66440" y="1950830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1" name="Google Shape;1581;p42"/>
            <p:cNvSpPr/>
            <p:nvPr/>
          </p:nvSpPr>
          <p:spPr>
            <a:xfrm>
              <a:off x="956856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80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2" name="Google Shape;1582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66440" y="231578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42"/>
            <p:cNvSpPr/>
            <p:nvPr/>
          </p:nvSpPr>
          <p:spPr>
            <a:xfrm>
              <a:off x="956867" y="2345542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80" h="309244" extrusionOk="0">
                  <a:moveTo>
                    <a:pt x="19145" y="0"/>
                  </a:moveTo>
                  <a:lnTo>
                    <a:pt x="0" y="16690"/>
                  </a:lnTo>
                  <a:lnTo>
                    <a:pt x="239544" y="291462"/>
                  </a:lnTo>
                  <a:lnTo>
                    <a:pt x="209270" y="295390"/>
                  </a:lnTo>
                  <a:lnTo>
                    <a:pt x="271371" y="308645"/>
                  </a:lnTo>
                  <a:lnTo>
                    <a:pt x="266708" y="245317"/>
                  </a:lnTo>
                  <a:lnTo>
                    <a:pt x="258689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4" name="Google Shape;1584;p4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76537" y="1613540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5" name="Google Shape;1585;p42"/>
            <p:cNvSpPr/>
            <p:nvPr/>
          </p:nvSpPr>
          <p:spPr>
            <a:xfrm>
              <a:off x="1373149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400"/>
                  </a:moveTo>
                  <a:lnTo>
                    <a:pt x="268122" y="818349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94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94"/>
                  </a:lnTo>
                  <a:lnTo>
                    <a:pt x="211277" y="604342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17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17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16"/>
                  </a:lnTo>
                  <a:lnTo>
                    <a:pt x="165277" y="425691"/>
                  </a:lnTo>
                  <a:lnTo>
                    <a:pt x="153162" y="420039"/>
                  </a:lnTo>
                  <a:lnTo>
                    <a:pt x="153162" y="448056"/>
                  </a:lnTo>
                  <a:lnTo>
                    <a:pt x="110858" y="526122"/>
                  </a:lnTo>
                  <a:lnTo>
                    <a:pt x="40525" y="395414"/>
                  </a:lnTo>
                  <a:lnTo>
                    <a:pt x="153162" y="448056"/>
                  </a:lnTo>
                  <a:lnTo>
                    <a:pt x="153162" y="420039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93" y="552843"/>
                  </a:lnTo>
                  <a:lnTo>
                    <a:pt x="12" y="730719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80" y="830376"/>
                  </a:lnTo>
                  <a:lnTo>
                    <a:pt x="278396" y="818349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86" name="Google Shape;1586;p4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376537" y="2343848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42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876299" y="3784600"/>
              <a:ext cx="2628900" cy="227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42"/>
            <p:cNvSpPr/>
            <p:nvPr/>
          </p:nvSpPr>
          <p:spPr>
            <a:xfrm>
              <a:off x="892964" y="4070173"/>
              <a:ext cx="2492375" cy="1866264"/>
            </a:xfrm>
            <a:custGeom>
              <a:avLst/>
              <a:gdLst/>
              <a:ahLst/>
              <a:cxnLst/>
              <a:rect l="l" t="t" r="r" b="b"/>
              <a:pathLst>
                <a:path w="2492375" h="1866264" extrusionOk="0">
                  <a:moveTo>
                    <a:pt x="2492157" y="0"/>
                  </a:moveTo>
                  <a:lnTo>
                    <a:pt x="2473470" y="46244"/>
                  </a:lnTo>
                  <a:lnTo>
                    <a:pt x="2441222" y="75675"/>
                  </a:lnTo>
                  <a:lnTo>
                    <a:pt x="2394234" y="103752"/>
                  </a:lnTo>
                  <a:lnTo>
                    <a:pt x="2333440" y="130275"/>
                  </a:lnTo>
                  <a:lnTo>
                    <a:pt x="2259775" y="155046"/>
                  </a:lnTo>
                  <a:lnTo>
                    <a:pt x="2218408" y="166711"/>
                  </a:lnTo>
                  <a:lnTo>
                    <a:pt x="2174173" y="177863"/>
                  </a:lnTo>
                  <a:lnTo>
                    <a:pt x="2127189" y="188477"/>
                  </a:lnTo>
                  <a:lnTo>
                    <a:pt x="2077571" y="198527"/>
                  </a:lnTo>
                  <a:lnTo>
                    <a:pt x="2025437" y="207989"/>
                  </a:lnTo>
                  <a:lnTo>
                    <a:pt x="1970903" y="216838"/>
                  </a:lnTo>
                  <a:lnTo>
                    <a:pt x="1914087" y="225049"/>
                  </a:lnTo>
                  <a:lnTo>
                    <a:pt x="1855104" y="232596"/>
                  </a:lnTo>
                  <a:lnTo>
                    <a:pt x="1794072" y="239455"/>
                  </a:lnTo>
                  <a:lnTo>
                    <a:pt x="1731109" y="245600"/>
                  </a:lnTo>
                  <a:lnTo>
                    <a:pt x="1666330" y="251008"/>
                  </a:lnTo>
                  <a:lnTo>
                    <a:pt x="1599852" y="255652"/>
                  </a:lnTo>
                  <a:lnTo>
                    <a:pt x="1531793" y="259507"/>
                  </a:lnTo>
                  <a:lnTo>
                    <a:pt x="1462269" y="262550"/>
                  </a:lnTo>
                  <a:lnTo>
                    <a:pt x="1391398" y="264754"/>
                  </a:lnTo>
                  <a:lnTo>
                    <a:pt x="1319295" y="266095"/>
                  </a:lnTo>
                  <a:lnTo>
                    <a:pt x="1246079" y="266547"/>
                  </a:lnTo>
                  <a:lnTo>
                    <a:pt x="1172862" y="266095"/>
                  </a:lnTo>
                  <a:lnTo>
                    <a:pt x="1100760" y="264754"/>
                  </a:lnTo>
                  <a:lnTo>
                    <a:pt x="1029888" y="262550"/>
                  </a:lnTo>
                  <a:lnTo>
                    <a:pt x="960364" y="259507"/>
                  </a:lnTo>
                  <a:lnTo>
                    <a:pt x="892305" y="255652"/>
                  </a:lnTo>
                  <a:lnTo>
                    <a:pt x="825828" y="251008"/>
                  </a:lnTo>
                  <a:lnTo>
                    <a:pt x="761049" y="245600"/>
                  </a:lnTo>
                  <a:lnTo>
                    <a:pt x="698085" y="239455"/>
                  </a:lnTo>
                  <a:lnTo>
                    <a:pt x="637053" y="232596"/>
                  </a:lnTo>
                  <a:lnTo>
                    <a:pt x="578071" y="225049"/>
                  </a:lnTo>
                  <a:lnTo>
                    <a:pt x="521254" y="216838"/>
                  </a:lnTo>
                  <a:lnTo>
                    <a:pt x="466720" y="207989"/>
                  </a:lnTo>
                  <a:lnTo>
                    <a:pt x="414586" y="198527"/>
                  </a:lnTo>
                  <a:lnTo>
                    <a:pt x="364968" y="188477"/>
                  </a:lnTo>
                  <a:lnTo>
                    <a:pt x="317983" y="177863"/>
                  </a:lnTo>
                  <a:lnTo>
                    <a:pt x="273749" y="166711"/>
                  </a:lnTo>
                  <a:lnTo>
                    <a:pt x="232382" y="155046"/>
                  </a:lnTo>
                  <a:lnTo>
                    <a:pt x="193999" y="142892"/>
                  </a:lnTo>
                  <a:lnTo>
                    <a:pt x="126652" y="117220"/>
                  </a:lnTo>
                  <a:lnTo>
                    <a:pt x="72644" y="89895"/>
                  </a:lnTo>
                  <a:lnTo>
                    <a:pt x="32909" y="61116"/>
                  </a:lnTo>
                  <a:lnTo>
                    <a:pt x="8383" y="31084"/>
                  </a:lnTo>
                  <a:lnTo>
                    <a:pt x="0" y="0"/>
                  </a:lnTo>
                  <a:lnTo>
                    <a:pt x="0" y="1599289"/>
                  </a:lnTo>
                  <a:lnTo>
                    <a:pt x="18687" y="1645534"/>
                  </a:lnTo>
                  <a:lnTo>
                    <a:pt x="50934" y="1674964"/>
                  </a:lnTo>
                  <a:lnTo>
                    <a:pt x="97923" y="1703041"/>
                  </a:lnTo>
                  <a:lnTo>
                    <a:pt x="158717" y="1729565"/>
                  </a:lnTo>
                  <a:lnTo>
                    <a:pt x="232382" y="1754335"/>
                  </a:lnTo>
                  <a:lnTo>
                    <a:pt x="273749" y="1766000"/>
                  </a:lnTo>
                  <a:lnTo>
                    <a:pt x="317983" y="1777152"/>
                  </a:lnTo>
                  <a:lnTo>
                    <a:pt x="364968" y="1787766"/>
                  </a:lnTo>
                  <a:lnTo>
                    <a:pt x="414586" y="1797816"/>
                  </a:lnTo>
                  <a:lnTo>
                    <a:pt x="466720" y="1807279"/>
                  </a:lnTo>
                  <a:lnTo>
                    <a:pt x="521254" y="1816127"/>
                  </a:lnTo>
                  <a:lnTo>
                    <a:pt x="578071" y="1824338"/>
                  </a:lnTo>
                  <a:lnTo>
                    <a:pt x="637053" y="1831885"/>
                  </a:lnTo>
                  <a:lnTo>
                    <a:pt x="698085" y="1838744"/>
                  </a:lnTo>
                  <a:lnTo>
                    <a:pt x="761049" y="1844889"/>
                  </a:lnTo>
                  <a:lnTo>
                    <a:pt x="825828" y="1850297"/>
                  </a:lnTo>
                  <a:lnTo>
                    <a:pt x="892305" y="1854941"/>
                  </a:lnTo>
                  <a:lnTo>
                    <a:pt x="960364" y="1858796"/>
                  </a:lnTo>
                  <a:lnTo>
                    <a:pt x="1029888" y="1861839"/>
                  </a:lnTo>
                  <a:lnTo>
                    <a:pt x="1100760" y="1864043"/>
                  </a:lnTo>
                  <a:lnTo>
                    <a:pt x="1172862" y="1865384"/>
                  </a:lnTo>
                  <a:lnTo>
                    <a:pt x="1246079" y="1865836"/>
                  </a:lnTo>
                  <a:lnTo>
                    <a:pt x="1319295" y="1865384"/>
                  </a:lnTo>
                  <a:lnTo>
                    <a:pt x="1391398" y="1864043"/>
                  </a:lnTo>
                  <a:lnTo>
                    <a:pt x="1462269" y="1861839"/>
                  </a:lnTo>
                  <a:lnTo>
                    <a:pt x="1531793" y="1858796"/>
                  </a:lnTo>
                  <a:lnTo>
                    <a:pt x="1599852" y="1854941"/>
                  </a:lnTo>
                  <a:lnTo>
                    <a:pt x="1666330" y="1850297"/>
                  </a:lnTo>
                  <a:lnTo>
                    <a:pt x="1731109" y="1844889"/>
                  </a:lnTo>
                  <a:lnTo>
                    <a:pt x="1794072" y="1838744"/>
                  </a:lnTo>
                  <a:lnTo>
                    <a:pt x="1855104" y="1831885"/>
                  </a:lnTo>
                  <a:lnTo>
                    <a:pt x="1914087" y="1824338"/>
                  </a:lnTo>
                  <a:lnTo>
                    <a:pt x="1970903" y="1816127"/>
                  </a:lnTo>
                  <a:lnTo>
                    <a:pt x="2025437" y="1807279"/>
                  </a:lnTo>
                  <a:lnTo>
                    <a:pt x="2077571" y="1797816"/>
                  </a:lnTo>
                  <a:lnTo>
                    <a:pt x="2127189" y="1787766"/>
                  </a:lnTo>
                  <a:lnTo>
                    <a:pt x="2174173" y="1777152"/>
                  </a:lnTo>
                  <a:lnTo>
                    <a:pt x="2218408" y="1766000"/>
                  </a:lnTo>
                  <a:lnTo>
                    <a:pt x="2259775" y="1754335"/>
                  </a:lnTo>
                  <a:lnTo>
                    <a:pt x="2298158" y="1742182"/>
                  </a:lnTo>
                  <a:lnTo>
                    <a:pt x="2365504" y="1716509"/>
                  </a:lnTo>
                  <a:lnTo>
                    <a:pt x="2419512" y="1689184"/>
                  </a:lnTo>
                  <a:lnTo>
                    <a:pt x="2459247" y="1660406"/>
                  </a:lnTo>
                  <a:lnTo>
                    <a:pt x="2483774" y="1630374"/>
                  </a:lnTo>
                  <a:lnTo>
                    <a:pt x="2492157" y="1599289"/>
                  </a:lnTo>
                  <a:lnTo>
                    <a:pt x="249215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892964" y="3803625"/>
              <a:ext cx="2492375" cy="533400"/>
            </a:xfrm>
            <a:custGeom>
              <a:avLst/>
              <a:gdLst/>
              <a:ahLst/>
              <a:cxnLst/>
              <a:rect l="l" t="t" r="r" b="b"/>
              <a:pathLst>
                <a:path w="2492375" h="533400" extrusionOk="0">
                  <a:moveTo>
                    <a:pt x="1246079" y="0"/>
                  </a:moveTo>
                  <a:lnTo>
                    <a:pt x="1172862" y="452"/>
                  </a:lnTo>
                  <a:lnTo>
                    <a:pt x="1100760" y="1793"/>
                  </a:lnTo>
                  <a:lnTo>
                    <a:pt x="1029888" y="3997"/>
                  </a:lnTo>
                  <a:lnTo>
                    <a:pt x="960364" y="7039"/>
                  </a:lnTo>
                  <a:lnTo>
                    <a:pt x="892305" y="10895"/>
                  </a:lnTo>
                  <a:lnTo>
                    <a:pt x="825828" y="15539"/>
                  </a:lnTo>
                  <a:lnTo>
                    <a:pt x="761049" y="20946"/>
                  </a:lnTo>
                  <a:lnTo>
                    <a:pt x="698085" y="27092"/>
                  </a:lnTo>
                  <a:lnTo>
                    <a:pt x="637053" y="33950"/>
                  </a:lnTo>
                  <a:lnTo>
                    <a:pt x="578071" y="41498"/>
                  </a:lnTo>
                  <a:lnTo>
                    <a:pt x="521254" y="49708"/>
                  </a:lnTo>
                  <a:lnTo>
                    <a:pt x="466720" y="58557"/>
                  </a:lnTo>
                  <a:lnTo>
                    <a:pt x="414586" y="68019"/>
                  </a:lnTo>
                  <a:lnTo>
                    <a:pt x="364968" y="78069"/>
                  </a:lnTo>
                  <a:lnTo>
                    <a:pt x="317983" y="88683"/>
                  </a:lnTo>
                  <a:lnTo>
                    <a:pt x="273749" y="99835"/>
                  </a:lnTo>
                  <a:lnTo>
                    <a:pt x="232382" y="111500"/>
                  </a:lnTo>
                  <a:lnTo>
                    <a:pt x="193999" y="123654"/>
                  </a:lnTo>
                  <a:lnTo>
                    <a:pt x="126652" y="149326"/>
                  </a:lnTo>
                  <a:lnTo>
                    <a:pt x="72644" y="176651"/>
                  </a:lnTo>
                  <a:lnTo>
                    <a:pt x="32909" y="205430"/>
                  </a:lnTo>
                  <a:lnTo>
                    <a:pt x="8383" y="235462"/>
                  </a:lnTo>
                  <a:lnTo>
                    <a:pt x="0" y="266547"/>
                  </a:lnTo>
                  <a:lnTo>
                    <a:pt x="2115" y="282209"/>
                  </a:lnTo>
                  <a:lnTo>
                    <a:pt x="32909" y="327664"/>
                  </a:lnTo>
                  <a:lnTo>
                    <a:pt x="72644" y="356442"/>
                  </a:lnTo>
                  <a:lnTo>
                    <a:pt x="126652" y="383768"/>
                  </a:lnTo>
                  <a:lnTo>
                    <a:pt x="193999" y="409440"/>
                  </a:lnTo>
                  <a:lnTo>
                    <a:pt x="232382" y="421593"/>
                  </a:lnTo>
                  <a:lnTo>
                    <a:pt x="273749" y="433259"/>
                  </a:lnTo>
                  <a:lnTo>
                    <a:pt x="317983" y="444411"/>
                  </a:lnTo>
                  <a:lnTo>
                    <a:pt x="364968" y="455024"/>
                  </a:lnTo>
                  <a:lnTo>
                    <a:pt x="414586" y="465075"/>
                  </a:lnTo>
                  <a:lnTo>
                    <a:pt x="466720" y="474537"/>
                  </a:lnTo>
                  <a:lnTo>
                    <a:pt x="521254" y="483386"/>
                  </a:lnTo>
                  <a:lnTo>
                    <a:pt x="578071" y="491596"/>
                  </a:lnTo>
                  <a:lnTo>
                    <a:pt x="637053" y="499143"/>
                  </a:lnTo>
                  <a:lnTo>
                    <a:pt x="698085" y="506002"/>
                  </a:lnTo>
                  <a:lnTo>
                    <a:pt x="761049" y="512148"/>
                  </a:lnTo>
                  <a:lnTo>
                    <a:pt x="825828" y="517555"/>
                  </a:lnTo>
                  <a:lnTo>
                    <a:pt x="892305" y="522199"/>
                  </a:lnTo>
                  <a:lnTo>
                    <a:pt x="960364" y="526055"/>
                  </a:lnTo>
                  <a:lnTo>
                    <a:pt x="1029888" y="529097"/>
                  </a:lnTo>
                  <a:lnTo>
                    <a:pt x="1100760" y="531301"/>
                  </a:lnTo>
                  <a:lnTo>
                    <a:pt x="1172862" y="532642"/>
                  </a:lnTo>
                  <a:lnTo>
                    <a:pt x="1246079" y="533095"/>
                  </a:lnTo>
                  <a:lnTo>
                    <a:pt x="1319295" y="532642"/>
                  </a:lnTo>
                  <a:lnTo>
                    <a:pt x="1391398" y="531301"/>
                  </a:lnTo>
                  <a:lnTo>
                    <a:pt x="1462269" y="529097"/>
                  </a:lnTo>
                  <a:lnTo>
                    <a:pt x="1531793" y="526055"/>
                  </a:lnTo>
                  <a:lnTo>
                    <a:pt x="1599852" y="522199"/>
                  </a:lnTo>
                  <a:lnTo>
                    <a:pt x="1666330" y="517555"/>
                  </a:lnTo>
                  <a:lnTo>
                    <a:pt x="1731109" y="512148"/>
                  </a:lnTo>
                  <a:lnTo>
                    <a:pt x="1794072" y="506002"/>
                  </a:lnTo>
                  <a:lnTo>
                    <a:pt x="1855104" y="499143"/>
                  </a:lnTo>
                  <a:lnTo>
                    <a:pt x="1914087" y="491596"/>
                  </a:lnTo>
                  <a:lnTo>
                    <a:pt x="1970903" y="483386"/>
                  </a:lnTo>
                  <a:lnTo>
                    <a:pt x="2025437" y="474537"/>
                  </a:lnTo>
                  <a:lnTo>
                    <a:pt x="2077571" y="465075"/>
                  </a:lnTo>
                  <a:lnTo>
                    <a:pt x="2127189" y="455024"/>
                  </a:lnTo>
                  <a:lnTo>
                    <a:pt x="2174173" y="444411"/>
                  </a:lnTo>
                  <a:lnTo>
                    <a:pt x="2218408" y="433259"/>
                  </a:lnTo>
                  <a:lnTo>
                    <a:pt x="2259775" y="421593"/>
                  </a:lnTo>
                  <a:lnTo>
                    <a:pt x="2298158" y="409440"/>
                  </a:lnTo>
                  <a:lnTo>
                    <a:pt x="2365504" y="383768"/>
                  </a:lnTo>
                  <a:lnTo>
                    <a:pt x="2419512" y="356442"/>
                  </a:lnTo>
                  <a:lnTo>
                    <a:pt x="2459247" y="327664"/>
                  </a:lnTo>
                  <a:lnTo>
                    <a:pt x="2483774" y="297632"/>
                  </a:lnTo>
                  <a:lnTo>
                    <a:pt x="2492157" y="266547"/>
                  </a:lnTo>
                  <a:lnTo>
                    <a:pt x="2490042" y="250885"/>
                  </a:lnTo>
                  <a:lnTo>
                    <a:pt x="2459247" y="205430"/>
                  </a:lnTo>
                  <a:lnTo>
                    <a:pt x="2419512" y="176651"/>
                  </a:lnTo>
                  <a:lnTo>
                    <a:pt x="2365504" y="149326"/>
                  </a:lnTo>
                  <a:lnTo>
                    <a:pt x="2298158" y="123654"/>
                  </a:lnTo>
                  <a:lnTo>
                    <a:pt x="2259775" y="111500"/>
                  </a:lnTo>
                  <a:lnTo>
                    <a:pt x="2218408" y="99835"/>
                  </a:lnTo>
                  <a:lnTo>
                    <a:pt x="2174173" y="88683"/>
                  </a:lnTo>
                  <a:lnTo>
                    <a:pt x="2127189" y="78069"/>
                  </a:lnTo>
                  <a:lnTo>
                    <a:pt x="2077571" y="68019"/>
                  </a:lnTo>
                  <a:lnTo>
                    <a:pt x="2025437" y="58557"/>
                  </a:lnTo>
                  <a:lnTo>
                    <a:pt x="1970903" y="49708"/>
                  </a:lnTo>
                  <a:lnTo>
                    <a:pt x="1914087" y="41498"/>
                  </a:lnTo>
                  <a:lnTo>
                    <a:pt x="1855104" y="33950"/>
                  </a:lnTo>
                  <a:lnTo>
                    <a:pt x="1794072" y="27092"/>
                  </a:lnTo>
                  <a:lnTo>
                    <a:pt x="1731109" y="20946"/>
                  </a:lnTo>
                  <a:lnTo>
                    <a:pt x="1666330" y="15539"/>
                  </a:lnTo>
                  <a:lnTo>
                    <a:pt x="1599852" y="10895"/>
                  </a:lnTo>
                  <a:lnTo>
                    <a:pt x="1531793" y="7039"/>
                  </a:lnTo>
                  <a:lnTo>
                    <a:pt x="1462269" y="3997"/>
                  </a:lnTo>
                  <a:lnTo>
                    <a:pt x="1391398" y="1793"/>
                  </a:lnTo>
                  <a:lnTo>
                    <a:pt x="1319295" y="452"/>
                  </a:lnTo>
                  <a:lnTo>
                    <a:pt x="1246079" y="0"/>
                  </a:lnTo>
                  <a:close/>
                </a:path>
              </a:pathLst>
            </a:custGeom>
            <a:solidFill>
              <a:srgbClr val="E9EEF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892964" y="3803625"/>
              <a:ext cx="2492375" cy="2132965"/>
            </a:xfrm>
            <a:custGeom>
              <a:avLst/>
              <a:gdLst/>
              <a:ahLst/>
              <a:cxnLst/>
              <a:rect l="l" t="t" r="r" b="b"/>
              <a:pathLst>
                <a:path w="2492375" h="2132965" extrusionOk="0">
                  <a:moveTo>
                    <a:pt x="2492158" y="266547"/>
                  </a:moveTo>
                  <a:lnTo>
                    <a:pt x="2473470" y="312792"/>
                  </a:lnTo>
                  <a:lnTo>
                    <a:pt x="2441223" y="342222"/>
                  </a:lnTo>
                  <a:lnTo>
                    <a:pt x="2394234" y="370299"/>
                  </a:lnTo>
                  <a:lnTo>
                    <a:pt x="2333440" y="396823"/>
                  </a:lnTo>
                  <a:lnTo>
                    <a:pt x="2259775" y="421593"/>
                  </a:lnTo>
                  <a:lnTo>
                    <a:pt x="2218408" y="433259"/>
                  </a:lnTo>
                  <a:lnTo>
                    <a:pt x="2174174" y="444411"/>
                  </a:lnTo>
                  <a:lnTo>
                    <a:pt x="2127189" y="455024"/>
                  </a:lnTo>
                  <a:lnTo>
                    <a:pt x="2077571" y="465075"/>
                  </a:lnTo>
                  <a:lnTo>
                    <a:pt x="2025437" y="474537"/>
                  </a:lnTo>
                  <a:lnTo>
                    <a:pt x="1970903" y="483385"/>
                  </a:lnTo>
                  <a:lnTo>
                    <a:pt x="1914087" y="491596"/>
                  </a:lnTo>
                  <a:lnTo>
                    <a:pt x="1855104" y="499143"/>
                  </a:lnTo>
                  <a:lnTo>
                    <a:pt x="1794072" y="506002"/>
                  </a:lnTo>
                  <a:lnTo>
                    <a:pt x="1731109" y="512147"/>
                  </a:lnTo>
                  <a:lnTo>
                    <a:pt x="1666329" y="517555"/>
                  </a:lnTo>
                  <a:lnTo>
                    <a:pt x="1599852" y="522199"/>
                  </a:lnTo>
                  <a:lnTo>
                    <a:pt x="1531793" y="526054"/>
                  </a:lnTo>
                  <a:lnTo>
                    <a:pt x="1462269" y="529097"/>
                  </a:lnTo>
                  <a:lnTo>
                    <a:pt x="1391398" y="531301"/>
                  </a:lnTo>
                  <a:lnTo>
                    <a:pt x="1319295" y="532642"/>
                  </a:lnTo>
                  <a:lnTo>
                    <a:pt x="1246079" y="533094"/>
                  </a:lnTo>
                  <a:lnTo>
                    <a:pt x="1172862" y="532642"/>
                  </a:lnTo>
                  <a:lnTo>
                    <a:pt x="1100759" y="531301"/>
                  </a:lnTo>
                  <a:lnTo>
                    <a:pt x="1029888" y="529097"/>
                  </a:lnTo>
                  <a:lnTo>
                    <a:pt x="960364" y="526054"/>
                  </a:lnTo>
                  <a:lnTo>
                    <a:pt x="892305" y="522199"/>
                  </a:lnTo>
                  <a:lnTo>
                    <a:pt x="825827" y="517555"/>
                  </a:lnTo>
                  <a:lnTo>
                    <a:pt x="761048" y="512147"/>
                  </a:lnTo>
                  <a:lnTo>
                    <a:pt x="698085" y="506002"/>
                  </a:lnTo>
                  <a:lnTo>
                    <a:pt x="637053" y="499143"/>
                  </a:lnTo>
                  <a:lnTo>
                    <a:pt x="578070" y="491596"/>
                  </a:lnTo>
                  <a:lnTo>
                    <a:pt x="521254" y="483385"/>
                  </a:lnTo>
                  <a:lnTo>
                    <a:pt x="466720" y="474537"/>
                  </a:lnTo>
                  <a:lnTo>
                    <a:pt x="414585" y="465075"/>
                  </a:lnTo>
                  <a:lnTo>
                    <a:pt x="364968" y="455024"/>
                  </a:lnTo>
                  <a:lnTo>
                    <a:pt x="317983" y="444411"/>
                  </a:lnTo>
                  <a:lnTo>
                    <a:pt x="273749" y="433259"/>
                  </a:lnTo>
                  <a:lnTo>
                    <a:pt x="232382" y="421593"/>
                  </a:lnTo>
                  <a:lnTo>
                    <a:pt x="193999" y="409440"/>
                  </a:lnTo>
                  <a:lnTo>
                    <a:pt x="126652" y="383768"/>
                  </a:lnTo>
                  <a:lnTo>
                    <a:pt x="72644" y="356442"/>
                  </a:lnTo>
                  <a:lnTo>
                    <a:pt x="32909" y="327664"/>
                  </a:lnTo>
                  <a:lnTo>
                    <a:pt x="8383" y="297632"/>
                  </a:lnTo>
                  <a:lnTo>
                    <a:pt x="0" y="266547"/>
                  </a:lnTo>
                  <a:lnTo>
                    <a:pt x="2115" y="250885"/>
                  </a:lnTo>
                  <a:lnTo>
                    <a:pt x="32909" y="205430"/>
                  </a:lnTo>
                  <a:lnTo>
                    <a:pt x="72644" y="176651"/>
                  </a:lnTo>
                  <a:lnTo>
                    <a:pt x="126652" y="149326"/>
                  </a:lnTo>
                  <a:lnTo>
                    <a:pt x="193999" y="123654"/>
                  </a:lnTo>
                  <a:lnTo>
                    <a:pt x="232382" y="111500"/>
                  </a:lnTo>
                  <a:lnTo>
                    <a:pt x="273749" y="99835"/>
                  </a:lnTo>
                  <a:lnTo>
                    <a:pt x="317983" y="88683"/>
                  </a:lnTo>
                  <a:lnTo>
                    <a:pt x="364968" y="78069"/>
                  </a:lnTo>
                  <a:lnTo>
                    <a:pt x="414585" y="68019"/>
                  </a:lnTo>
                  <a:lnTo>
                    <a:pt x="466720" y="58557"/>
                  </a:lnTo>
                  <a:lnTo>
                    <a:pt x="521254" y="49708"/>
                  </a:lnTo>
                  <a:lnTo>
                    <a:pt x="578070" y="41498"/>
                  </a:lnTo>
                  <a:lnTo>
                    <a:pt x="637053" y="33951"/>
                  </a:lnTo>
                  <a:lnTo>
                    <a:pt x="698085" y="27092"/>
                  </a:lnTo>
                  <a:lnTo>
                    <a:pt x="761048" y="20946"/>
                  </a:lnTo>
                  <a:lnTo>
                    <a:pt x="825827" y="15539"/>
                  </a:lnTo>
                  <a:lnTo>
                    <a:pt x="892305" y="10895"/>
                  </a:lnTo>
                  <a:lnTo>
                    <a:pt x="960364" y="7039"/>
                  </a:lnTo>
                  <a:lnTo>
                    <a:pt x="1029888" y="3997"/>
                  </a:lnTo>
                  <a:lnTo>
                    <a:pt x="1100759" y="1793"/>
                  </a:lnTo>
                  <a:lnTo>
                    <a:pt x="1172862" y="452"/>
                  </a:lnTo>
                  <a:lnTo>
                    <a:pt x="1246079" y="0"/>
                  </a:lnTo>
                  <a:lnTo>
                    <a:pt x="1319295" y="452"/>
                  </a:lnTo>
                  <a:lnTo>
                    <a:pt x="1391398" y="1793"/>
                  </a:lnTo>
                  <a:lnTo>
                    <a:pt x="1462269" y="3997"/>
                  </a:lnTo>
                  <a:lnTo>
                    <a:pt x="1531793" y="7039"/>
                  </a:lnTo>
                  <a:lnTo>
                    <a:pt x="1599852" y="10895"/>
                  </a:lnTo>
                  <a:lnTo>
                    <a:pt x="1666329" y="15539"/>
                  </a:lnTo>
                  <a:lnTo>
                    <a:pt x="1731109" y="20946"/>
                  </a:lnTo>
                  <a:lnTo>
                    <a:pt x="1794072" y="27092"/>
                  </a:lnTo>
                  <a:lnTo>
                    <a:pt x="1855104" y="33951"/>
                  </a:lnTo>
                  <a:lnTo>
                    <a:pt x="1914087" y="41498"/>
                  </a:lnTo>
                  <a:lnTo>
                    <a:pt x="1970903" y="49708"/>
                  </a:lnTo>
                  <a:lnTo>
                    <a:pt x="2025437" y="58557"/>
                  </a:lnTo>
                  <a:lnTo>
                    <a:pt x="2077571" y="68019"/>
                  </a:lnTo>
                  <a:lnTo>
                    <a:pt x="2127189" y="78069"/>
                  </a:lnTo>
                  <a:lnTo>
                    <a:pt x="2174174" y="88683"/>
                  </a:lnTo>
                  <a:lnTo>
                    <a:pt x="2218408" y="99835"/>
                  </a:lnTo>
                  <a:lnTo>
                    <a:pt x="2259775" y="111500"/>
                  </a:lnTo>
                  <a:lnTo>
                    <a:pt x="2298158" y="123654"/>
                  </a:lnTo>
                  <a:lnTo>
                    <a:pt x="2365505" y="149326"/>
                  </a:lnTo>
                  <a:lnTo>
                    <a:pt x="2419513" y="176651"/>
                  </a:lnTo>
                  <a:lnTo>
                    <a:pt x="2459248" y="205430"/>
                  </a:lnTo>
                  <a:lnTo>
                    <a:pt x="2483774" y="235462"/>
                  </a:lnTo>
                  <a:lnTo>
                    <a:pt x="2492158" y="266547"/>
                  </a:lnTo>
                  <a:close/>
                </a:path>
                <a:path w="2492375" h="2132965" extrusionOk="0">
                  <a:moveTo>
                    <a:pt x="2492158" y="266547"/>
                  </a:moveTo>
                  <a:lnTo>
                    <a:pt x="2492158" y="1865837"/>
                  </a:lnTo>
                  <a:lnTo>
                    <a:pt x="2490042" y="1881498"/>
                  </a:lnTo>
                  <a:lnTo>
                    <a:pt x="2459248" y="1926953"/>
                  </a:lnTo>
                  <a:lnTo>
                    <a:pt x="2419513" y="1955732"/>
                  </a:lnTo>
                  <a:lnTo>
                    <a:pt x="2365505" y="1983057"/>
                  </a:lnTo>
                  <a:lnTo>
                    <a:pt x="2298158" y="2008729"/>
                  </a:lnTo>
                  <a:lnTo>
                    <a:pt x="2259775" y="2020883"/>
                  </a:lnTo>
                  <a:lnTo>
                    <a:pt x="2218408" y="2032548"/>
                  </a:lnTo>
                  <a:lnTo>
                    <a:pt x="2174174" y="2043700"/>
                  </a:lnTo>
                  <a:lnTo>
                    <a:pt x="2127189" y="2054314"/>
                  </a:lnTo>
                  <a:lnTo>
                    <a:pt x="2077571" y="2064364"/>
                  </a:lnTo>
                  <a:lnTo>
                    <a:pt x="2025437" y="2073826"/>
                  </a:lnTo>
                  <a:lnTo>
                    <a:pt x="1970903" y="2082675"/>
                  </a:lnTo>
                  <a:lnTo>
                    <a:pt x="1914087" y="2090885"/>
                  </a:lnTo>
                  <a:lnTo>
                    <a:pt x="1855104" y="2098433"/>
                  </a:lnTo>
                  <a:lnTo>
                    <a:pt x="1794072" y="2105291"/>
                  </a:lnTo>
                  <a:lnTo>
                    <a:pt x="1731109" y="2111437"/>
                  </a:lnTo>
                  <a:lnTo>
                    <a:pt x="1666329" y="2116844"/>
                  </a:lnTo>
                  <a:lnTo>
                    <a:pt x="1599852" y="2121488"/>
                  </a:lnTo>
                  <a:lnTo>
                    <a:pt x="1531793" y="2125344"/>
                  </a:lnTo>
                  <a:lnTo>
                    <a:pt x="1462269" y="2128386"/>
                  </a:lnTo>
                  <a:lnTo>
                    <a:pt x="1391398" y="2130590"/>
                  </a:lnTo>
                  <a:lnTo>
                    <a:pt x="1319295" y="2131931"/>
                  </a:lnTo>
                  <a:lnTo>
                    <a:pt x="1246079" y="2132384"/>
                  </a:lnTo>
                  <a:lnTo>
                    <a:pt x="1172862" y="2131931"/>
                  </a:lnTo>
                  <a:lnTo>
                    <a:pt x="1100759" y="2130590"/>
                  </a:lnTo>
                  <a:lnTo>
                    <a:pt x="1029888" y="2128386"/>
                  </a:lnTo>
                  <a:lnTo>
                    <a:pt x="960364" y="2125344"/>
                  </a:lnTo>
                  <a:lnTo>
                    <a:pt x="892305" y="2121488"/>
                  </a:lnTo>
                  <a:lnTo>
                    <a:pt x="825827" y="2116844"/>
                  </a:lnTo>
                  <a:lnTo>
                    <a:pt x="761048" y="2111437"/>
                  </a:lnTo>
                  <a:lnTo>
                    <a:pt x="698085" y="2105291"/>
                  </a:lnTo>
                  <a:lnTo>
                    <a:pt x="637053" y="2098433"/>
                  </a:lnTo>
                  <a:lnTo>
                    <a:pt x="578070" y="2090885"/>
                  </a:lnTo>
                  <a:lnTo>
                    <a:pt x="521254" y="2082675"/>
                  </a:lnTo>
                  <a:lnTo>
                    <a:pt x="466720" y="2073826"/>
                  </a:lnTo>
                  <a:lnTo>
                    <a:pt x="414585" y="2064364"/>
                  </a:lnTo>
                  <a:lnTo>
                    <a:pt x="364968" y="2054314"/>
                  </a:lnTo>
                  <a:lnTo>
                    <a:pt x="317983" y="2043700"/>
                  </a:lnTo>
                  <a:lnTo>
                    <a:pt x="273749" y="2032548"/>
                  </a:lnTo>
                  <a:lnTo>
                    <a:pt x="232382" y="2020883"/>
                  </a:lnTo>
                  <a:lnTo>
                    <a:pt x="193999" y="2008729"/>
                  </a:lnTo>
                  <a:lnTo>
                    <a:pt x="126652" y="1983057"/>
                  </a:lnTo>
                  <a:lnTo>
                    <a:pt x="72644" y="1955732"/>
                  </a:lnTo>
                  <a:lnTo>
                    <a:pt x="32909" y="1926953"/>
                  </a:lnTo>
                  <a:lnTo>
                    <a:pt x="8383" y="1896922"/>
                  </a:lnTo>
                  <a:lnTo>
                    <a:pt x="0" y="1865837"/>
                  </a:lnTo>
                  <a:lnTo>
                    <a:pt x="0" y="266547"/>
                  </a:lnTo>
                </a:path>
              </a:pathLst>
            </a:custGeom>
            <a:noFill/>
            <a:ln w="12700" cap="flat" cmpd="sng">
              <a:solidFill>
                <a:srgbClr val="8FAA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42"/>
          <p:cNvSpPr txBox="1">
            <a:spLocks noGrp="1"/>
          </p:cNvSpPr>
          <p:nvPr>
            <p:ph type="title"/>
          </p:nvPr>
        </p:nvSpPr>
        <p:spPr>
          <a:xfrm>
            <a:off x="660276" y="522499"/>
            <a:ext cx="1201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76200" marR="5080" lvl="0" indent="-63500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2"/>
          <p:cNvSpPr txBox="1"/>
          <p:nvPr/>
        </p:nvSpPr>
        <p:spPr>
          <a:xfrm>
            <a:off x="3754093" y="741803"/>
            <a:ext cx="1285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3" name="Google Shape;1593;p42"/>
          <p:cNvGrpSpPr/>
          <p:nvPr/>
        </p:nvGrpSpPr>
        <p:grpSpPr>
          <a:xfrm>
            <a:off x="6900305" y="1458968"/>
            <a:ext cx="4758801" cy="1489710"/>
            <a:chOff x="6900305" y="1458968"/>
            <a:chExt cx="4758801" cy="1489710"/>
          </a:xfrm>
        </p:grpSpPr>
        <p:sp>
          <p:nvSpPr>
            <p:cNvPr id="1594" name="Google Shape;1594;p42"/>
            <p:cNvSpPr/>
            <p:nvPr/>
          </p:nvSpPr>
          <p:spPr>
            <a:xfrm>
              <a:off x="6900305" y="1458968"/>
              <a:ext cx="1202055" cy="1489710"/>
            </a:xfrm>
            <a:custGeom>
              <a:avLst/>
              <a:gdLst/>
              <a:ahLst/>
              <a:cxnLst/>
              <a:rect l="l" t="t" r="r" b="b"/>
              <a:pathLst>
                <a:path w="1202054" h="1489710" extrusionOk="0">
                  <a:moveTo>
                    <a:pt x="1001636" y="0"/>
                  </a:moveTo>
                  <a:lnTo>
                    <a:pt x="200332" y="0"/>
                  </a:lnTo>
                  <a:lnTo>
                    <a:pt x="154398" y="5290"/>
                  </a:lnTo>
                  <a:lnTo>
                    <a:pt x="112231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2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2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1" y="1469172"/>
                  </a:lnTo>
                  <a:lnTo>
                    <a:pt x="154398" y="1484243"/>
                  </a:lnTo>
                  <a:lnTo>
                    <a:pt x="200332" y="1489534"/>
                  </a:lnTo>
                  <a:lnTo>
                    <a:pt x="1001636" y="1489534"/>
                  </a:lnTo>
                  <a:lnTo>
                    <a:pt x="1047570" y="1484243"/>
                  </a:lnTo>
                  <a:lnTo>
                    <a:pt x="1089736" y="1469172"/>
                  </a:lnTo>
                  <a:lnTo>
                    <a:pt x="1126933" y="1445524"/>
                  </a:lnTo>
                  <a:lnTo>
                    <a:pt x="1157956" y="1414500"/>
                  </a:lnTo>
                  <a:lnTo>
                    <a:pt x="1181605" y="1377304"/>
                  </a:lnTo>
                  <a:lnTo>
                    <a:pt x="1196676" y="1335137"/>
                  </a:lnTo>
                  <a:lnTo>
                    <a:pt x="1201967" y="1289203"/>
                  </a:lnTo>
                  <a:lnTo>
                    <a:pt x="1201967" y="200331"/>
                  </a:lnTo>
                  <a:lnTo>
                    <a:pt x="1196676" y="154396"/>
                  </a:lnTo>
                  <a:lnTo>
                    <a:pt x="1181605" y="112230"/>
                  </a:lnTo>
                  <a:lnTo>
                    <a:pt x="1157956" y="75034"/>
                  </a:lnTo>
                  <a:lnTo>
                    <a:pt x="1126933" y="44010"/>
                  </a:lnTo>
                  <a:lnTo>
                    <a:pt x="1089736" y="20361"/>
                  </a:lnTo>
                  <a:lnTo>
                    <a:pt x="1047570" y="5290"/>
                  </a:lnTo>
                  <a:lnTo>
                    <a:pt x="1001636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95" name="Google Shape;1595;p42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69849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91952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42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69849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91952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42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040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09850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42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74040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42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7404099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2627403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42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7404099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9850" y="1532128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42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7823199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27747" y="171460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42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7823199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4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27747" y="2080367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42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7823199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4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827747" y="2444523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42"/>
            <p:cNvSpPr/>
            <p:nvPr/>
          </p:nvSpPr>
          <p:spPr>
            <a:xfrm>
              <a:off x="7165255" y="1688227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271377" y="0"/>
                  </a:moveTo>
                  <a:lnTo>
                    <a:pt x="209284" y="13295"/>
                  </a:lnTo>
                  <a:lnTo>
                    <a:pt x="239560" y="17202"/>
                  </a:lnTo>
                  <a:lnTo>
                    <a:pt x="0" y="292361"/>
                  </a:lnTo>
                  <a:lnTo>
                    <a:pt x="19156" y="309039"/>
                  </a:lnTo>
                  <a:lnTo>
                    <a:pt x="258716" y="33881"/>
                  </a:lnTo>
                  <a:lnTo>
                    <a:pt x="266754" y="63331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4" name="Google Shape;1614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74834" y="1950829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5" name="Google Shape;1615;p42"/>
            <p:cNvSpPr/>
            <p:nvPr/>
          </p:nvSpPr>
          <p:spPr>
            <a:xfrm>
              <a:off x="7165251" y="1980590"/>
              <a:ext cx="271780" cy="382270"/>
            </a:xfrm>
            <a:custGeom>
              <a:avLst/>
              <a:gdLst/>
              <a:ahLst/>
              <a:cxnLst/>
              <a:rect l="l" t="t" r="r" b="b"/>
              <a:pathLst>
                <a:path w="271779" h="382269" extrusionOk="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64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6" name="Google Shape;1616;p4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74834" y="2315786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42"/>
            <p:cNvSpPr/>
            <p:nvPr/>
          </p:nvSpPr>
          <p:spPr>
            <a:xfrm>
              <a:off x="7165260" y="2345540"/>
              <a:ext cx="271780" cy="309245"/>
            </a:xfrm>
            <a:custGeom>
              <a:avLst/>
              <a:gdLst/>
              <a:ahLst/>
              <a:cxnLst/>
              <a:rect l="l" t="t" r="r" b="b"/>
              <a:pathLst>
                <a:path w="271779" h="309244" extrusionOk="0">
                  <a:moveTo>
                    <a:pt x="19145" y="0"/>
                  </a:moveTo>
                  <a:lnTo>
                    <a:pt x="0" y="16691"/>
                  </a:lnTo>
                  <a:lnTo>
                    <a:pt x="239543" y="291463"/>
                  </a:lnTo>
                  <a:lnTo>
                    <a:pt x="209270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8" name="Google Shape;1618;p4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584931" y="1613537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Google Shape;1619;p42"/>
            <p:cNvSpPr/>
            <p:nvPr/>
          </p:nvSpPr>
          <p:spPr>
            <a:xfrm>
              <a:off x="7581544" y="1617128"/>
              <a:ext cx="282575" cy="1108075"/>
            </a:xfrm>
            <a:custGeom>
              <a:avLst/>
              <a:gdLst/>
              <a:ahLst/>
              <a:cxnLst/>
              <a:rect l="l" t="t" r="r" b="b"/>
              <a:pathLst>
                <a:path w="282575" h="1108075" extrusionOk="0">
                  <a:moveTo>
                    <a:pt x="282460" y="791387"/>
                  </a:moveTo>
                  <a:lnTo>
                    <a:pt x="268109" y="818337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04"/>
                  </a:lnTo>
                  <a:lnTo>
                    <a:pt x="175958" y="647115"/>
                  </a:lnTo>
                  <a:lnTo>
                    <a:pt x="152527" y="603580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80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190"/>
                  </a:lnTo>
                  <a:lnTo>
                    <a:pt x="243497" y="408851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51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6288" y="275920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33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22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76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84" y="818337"/>
                  </a:lnTo>
                  <a:lnTo>
                    <a:pt x="282460" y="7913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0" name="Google Shape;1620;p4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4931" y="2343845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1" name="Google Shape;1621;p42"/>
            <p:cNvSpPr/>
            <p:nvPr/>
          </p:nvSpPr>
          <p:spPr>
            <a:xfrm>
              <a:off x="10016996" y="1624830"/>
              <a:ext cx="1642110" cy="1094105"/>
            </a:xfrm>
            <a:custGeom>
              <a:avLst/>
              <a:gdLst/>
              <a:ahLst/>
              <a:cxnLst/>
              <a:rect l="l" t="t" r="r" b="b"/>
              <a:pathLst>
                <a:path w="1642109" h="1094105" extrusionOk="0">
                  <a:moveTo>
                    <a:pt x="1459263" y="0"/>
                  </a:moveTo>
                  <a:lnTo>
                    <a:pt x="182338" y="0"/>
                  </a:lnTo>
                  <a:lnTo>
                    <a:pt x="133865" y="6513"/>
                  </a:lnTo>
                  <a:lnTo>
                    <a:pt x="90308" y="24894"/>
                  </a:lnTo>
                  <a:lnTo>
                    <a:pt x="53405" y="53405"/>
                  </a:lnTo>
                  <a:lnTo>
                    <a:pt x="24894" y="90308"/>
                  </a:lnTo>
                  <a:lnTo>
                    <a:pt x="6513" y="133865"/>
                  </a:lnTo>
                  <a:lnTo>
                    <a:pt x="0" y="182338"/>
                  </a:lnTo>
                  <a:lnTo>
                    <a:pt x="0" y="1094013"/>
                  </a:lnTo>
                  <a:lnTo>
                    <a:pt x="1641602" y="1094013"/>
                  </a:lnTo>
                  <a:lnTo>
                    <a:pt x="1641602" y="182338"/>
                  </a:lnTo>
                  <a:lnTo>
                    <a:pt x="1459263" y="0"/>
                  </a:lnTo>
                  <a:close/>
                </a:path>
              </a:pathLst>
            </a:custGeom>
            <a:solidFill>
              <a:srgbClr val="E7E6E6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2" name="Google Shape;1622;p42"/>
          <p:cNvSpPr txBox="1"/>
          <p:nvPr/>
        </p:nvSpPr>
        <p:spPr>
          <a:xfrm>
            <a:off x="6852005" y="743503"/>
            <a:ext cx="1298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Fine-tuned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2"/>
          <p:cNvSpPr txBox="1"/>
          <p:nvPr/>
        </p:nvSpPr>
        <p:spPr>
          <a:xfrm>
            <a:off x="10275513" y="1733720"/>
            <a:ext cx="1087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spAutoFit/>
          </a:bodyPr>
          <a:lstStyle/>
          <a:p>
            <a:pPr marL="12700" marR="5080" lvl="0" indent="290195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Test Accuracy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42"/>
          <p:cNvGrpSpPr/>
          <p:nvPr/>
        </p:nvGrpSpPr>
        <p:grpSpPr>
          <a:xfrm>
            <a:off x="5080000" y="4025900"/>
            <a:ext cx="1993900" cy="1638300"/>
            <a:chOff x="5080000" y="4025900"/>
            <a:chExt cx="1993900" cy="1638300"/>
          </a:xfrm>
        </p:grpSpPr>
        <p:pic>
          <p:nvPicPr>
            <p:cNvPr id="1625" name="Google Shape;1625;p42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51308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42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5080000" y="4419600"/>
              <a:ext cx="19939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7" name="Google Shape;1627;p42"/>
            <p:cNvSpPr/>
            <p:nvPr/>
          </p:nvSpPr>
          <p:spPr>
            <a:xfrm>
              <a:off x="5144681" y="4227187"/>
              <a:ext cx="1755775" cy="1313180"/>
            </a:xfrm>
            <a:custGeom>
              <a:avLst/>
              <a:gdLst/>
              <a:ahLst/>
              <a:cxnLst/>
              <a:rect l="l" t="t" r="r" b="b"/>
              <a:pathLst>
                <a:path w="1755775" h="1313179" extrusionOk="0">
                  <a:moveTo>
                    <a:pt x="1755626" y="0"/>
                  </a:moveTo>
                  <a:lnTo>
                    <a:pt x="1727418" y="47334"/>
                  </a:lnTo>
                  <a:lnTo>
                    <a:pt x="1679465" y="76510"/>
                  </a:lnTo>
                  <a:lnTo>
                    <a:pt x="1610654" y="103257"/>
                  </a:lnTo>
                  <a:lnTo>
                    <a:pt x="1569086" y="115579"/>
                  </a:lnTo>
                  <a:lnTo>
                    <a:pt x="1523093" y="127124"/>
                  </a:lnTo>
                  <a:lnTo>
                    <a:pt x="1472940" y="137837"/>
                  </a:lnTo>
                  <a:lnTo>
                    <a:pt x="1418890" y="147662"/>
                  </a:lnTo>
                  <a:lnTo>
                    <a:pt x="1361206" y="156541"/>
                  </a:lnTo>
                  <a:lnTo>
                    <a:pt x="1300152" y="164419"/>
                  </a:lnTo>
                  <a:lnTo>
                    <a:pt x="1235992" y="171240"/>
                  </a:lnTo>
                  <a:lnTo>
                    <a:pt x="1168988" y="176947"/>
                  </a:lnTo>
                  <a:lnTo>
                    <a:pt x="1099405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5" y="1306534"/>
                  </a:lnTo>
                  <a:lnTo>
                    <a:pt x="1168988" y="1301998"/>
                  </a:lnTo>
                  <a:lnTo>
                    <a:pt x="1235992" y="1296291"/>
                  </a:lnTo>
                  <a:lnTo>
                    <a:pt x="1300152" y="1289471"/>
                  </a:lnTo>
                  <a:lnTo>
                    <a:pt x="1361206" y="1281592"/>
                  </a:lnTo>
                  <a:lnTo>
                    <a:pt x="1418890" y="1272713"/>
                  </a:lnTo>
                  <a:lnTo>
                    <a:pt x="1472940" y="1262889"/>
                  </a:lnTo>
                  <a:lnTo>
                    <a:pt x="1523093" y="1252175"/>
                  </a:lnTo>
                  <a:lnTo>
                    <a:pt x="1569086" y="1240630"/>
                  </a:lnTo>
                  <a:lnTo>
                    <a:pt x="1610654" y="1228308"/>
                  </a:lnTo>
                  <a:lnTo>
                    <a:pt x="1647535" y="1215266"/>
                  </a:lnTo>
                  <a:lnTo>
                    <a:pt x="1706180" y="1187248"/>
                  </a:lnTo>
                  <a:lnTo>
                    <a:pt x="1742913" y="1157026"/>
                  </a:lnTo>
                  <a:lnTo>
                    <a:pt x="1755626" y="1125051"/>
                  </a:lnTo>
                  <a:lnTo>
                    <a:pt x="1755626" y="0"/>
                  </a:lnTo>
                  <a:close/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5144681" y="4039679"/>
              <a:ext cx="1755775" cy="375285"/>
            </a:xfrm>
            <a:custGeom>
              <a:avLst/>
              <a:gdLst/>
              <a:ahLst/>
              <a:cxnLst/>
              <a:rect l="l" t="t" r="r" b="b"/>
              <a:pathLst>
                <a:path w="1755775" h="375285" extrusionOk="0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5" y="368991"/>
                  </a:lnTo>
                  <a:lnTo>
                    <a:pt x="1168988" y="364454"/>
                  </a:lnTo>
                  <a:lnTo>
                    <a:pt x="1235992" y="358748"/>
                  </a:lnTo>
                  <a:lnTo>
                    <a:pt x="1300152" y="351927"/>
                  </a:lnTo>
                  <a:lnTo>
                    <a:pt x="1361206" y="344049"/>
                  </a:lnTo>
                  <a:lnTo>
                    <a:pt x="1418890" y="335170"/>
                  </a:lnTo>
                  <a:lnTo>
                    <a:pt x="1472940" y="325345"/>
                  </a:lnTo>
                  <a:lnTo>
                    <a:pt x="1523093" y="314632"/>
                  </a:lnTo>
                  <a:lnTo>
                    <a:pt x="1569086" y="303087"/>
                  </a:lnTo>
                  <a:lnTo>
                    <a:pt x="1610654" y="290765"/>
                  </a:lnTo>
                  <a:lnTo>
                    <a:pt x="1647535" y="277723"/>
                  </a:lnTo>
                  <a:lnTo>
                    <a:pt x="1706180" y="249705"/>
                  </a:lnTo>
                  <a:lnTo>
                    <a:pt x="1742913" y="219483"/>
                  </a:lnTo>
                  <a:lnTo>
                    <a:pt x="1755626" y="187507"/>
                  </a:lnTo>
                  <a:lnTo>
                    <a:pt x="1752404" y="171328"/>
                  </a:lnTo>
                  <a:lnTo>
                    <a:pt x="1727418" y="140173"/>
                  </a:lnTo>
                  <a:lnTo>
                    <a:pt x="1679465" y="110997"/>
                  </a:lnTo>
                  <a:lnTo>
                    <a:pt x="1610654" y="84250"/>
                  </a:lnTo>
                  <a:lnTo>
                    <a:pt x="1569086" y="71929"/>
                  </a:lnTo>
                  <a:lnTo>
                    <a:pt x="1523093" y="60383"/>
                  </a:lnTo>
                  <a:lnTo>
                    <a:pt x="1472940" y="49670"/>
                  </a:lnTo>
                  <a:lnTo>
                    <a:pt x="1418890" y="39846"/>
                  </a:lnTo>
                  <a:lnTo>
                    <a:pt x="1361206" y="30966"/>
                  </a:lnTo>
                  <a:lnTo>
                    <a:pt x="1300152" y="23088"/>
                  </a:lnTo>
                  <a:lnTo>
                    <a:pt x="1235992" y="16268"/>
                  </a:lnTo>
                  <a:lnTo>
                    <a:pt x="1168988" y="10561"/>
                  </a:lnTo>
                  <a:lnTo>
                    <a:pt x="1099405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DCECD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5144681" y="4039679"/>
              <a:ext cx="1755775" cy="1500505"/>
            </a:xfrm>
            <a:custGeom>
              <a:avLst/>
              <a:gdLst/>
              <a:ahLst/>
              <a:cxnLst/>
              <a:rect l="l" t="t" r="r" b="b"/>
              <a:pathLst>
                <a:path w="1755775" h="1500504" extrusionOk="0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w="1755775" h="1500504" extrusionOk="0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w="12700" cap="flat" cmpd="sng">
              <a:solidFill>
                <a:srgbClr val="A9D1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42"/>
          <p:cNvSpPr txBox="1"/>
          <p:nvPr/>
        </p:nvSpPr>
        <p:spPr>
          <a:xfrm>
            <a:off x="5261250" y="4483725"/>
            <a:ext cx="1590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2255" marR="5080" lvl="0" indent="-250189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Training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1" name="Google Shape;1631;p42"/>
          <p:cNvGrpSpPr/>
          <p:nvPr/>
        </p:nvGrpSpPr>
        <p:grpSpPr>
          <a:xfrm>
            <a:off x="8242300" y="4025900"/>
            <a:ext cx="1892300" cy="1638300"/>
            <a:chOff x="8242300" y="4025900"/>
            <a:chExt cx="1892300" cy="1638300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82423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42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8394700" y="4419600"/>
              <a:ext cx="15875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42"/>
            <p:cNvSpPr/>
            <p:nvPr/>
          </p:nvSpPr>
          <p:spPr>
            <a:xfrm>
              <a:off x="8255124" y="4227187"/>
              <a:ext cx="1755775" cy="1313180"/>
            </a:xfrm>
            <a:custGeom>
              <a:avLst/>
              <a:gdLst/>
              <a:ahLst/>
              <a:cxnLst/>
              <a:rect l="l" t="t" r="r" b="b"/>
              <a:pathLst>
                <a:path w="1755775" h="1313179" extrusionOk="0">
                  <a:moveTo>
                    <a:pt x="1755625" y="0"/>
                  </a:moveTo>
                  <a:lnTo>
                    <a:pt x="1727416" y="47334"/>
                  </a:lnTo>
                  <a:lnTo>
                    <a:pt x="1679464" y="76510"/>
                  </a:lnTo>
                  <a:lnTo>
                    <a:pt x="1610653" y="103257"/>
                  </a:lnTo>
                  <a:lnTo>
                    <a:pt x="1569085" y="115579"/>
                  </a:lnTo>
                  <a:lnTo>
                    <a:pt x="1523092" y="127124"/>
                  </a:lnTo>
                  <a:lnTo>
                    <a:pt x="1472939" y="137837"/>
                  </a:lnTo>
                  <a:lnTo>
                    <a:pt x="1418889" y="147662"/>
                  </a:lnTo>
                  <a:lnTo>
                    <a:pt x="1361205" y="156541"/>
                  </a:lnTo>
                  <a:lnTo>
                    <a:pt x="1300151" y="164419"/>
                  </a:lnTo>
                  <a:lnTo>
                    <a:pt x="1235991" y="171240"/>
                  </a:lnTo>
                  <a:lnTo>
                    <a:pt x="1168987" y="176947"/>
                  </a:lnTo>
                  <a:lnTo>
                    <a:pt x="1099404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4" y="1306534"/>
                  </a:lnTo>
                  <a:lnTo>
                    <a:pt x="1168987" y="1301998"/>
                  </a:lnTo>
                  <a:lnTo>
                    <a:pt x="1235991" y="1296291"/>
                  </a:lnTo>
                  <a:lnTo>
                    <a:pt x="1300151" y="1289471"/>
                  </a:lnTo>
                  <a:lnTo>
                    <a:pt x="1361205" y="1281592"/>
                  </a:lnTo>
                  <a:lnTo>
                    <a:pt x="1418889" y="1272713"/>
                  </a:lnTo>
                  <a:lnTo>
                    <a:pt x="1472939" y="1262889"/>
                  </a:lnTo>
                  <a:lnTo>
                    <a:pt x="1523092" y="1252175"/>
                  </a:lnTo>
                  <a:lnTo>
                    <a:pt x="1569085" y="1240630"/>
                  </a:lnTo>
                  <a:lnTo>
                    <a:pt x="1610653" y="1228308"/>
                  </a:lnTo>
                  <a:lnTo>
                    <a:pt x="1647534" y="1215266"/>
                  </a:lnTo>
                  <a:lnTo>
                    <a:pt x="1706179" y="1187248"/>
                  </a:lnTo>
                  <a:lnTo>
                    <a:pt x="1742912" y="1157026"/>
                  </a:lnTo>
                  <a:lnTo>
                    <a:pt x="1755625" y="1125051"/>
                  </a:lnTo>
                  <a:lnTo>
                    <a:pt x="1755625" y="0"/>
                  </a:lnTo>
                  <a:close/>
                </a:path>
              </a:pathLst>
            </a:custGeom>
            <a:solidFill>
              <a:srgbClr val="E2F0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8255124" y="4039679"/>
              <a:ext cx="1755775" cy="375285"/>
            </a:xfrm>
            <a:custGeom>
              <a:avLst/>
              <a:gdLst/>
              <a:ahLst/>
              <a:cxnLst/>
              <a:rect l="l" t="t" r="r" b="b"/>
              <a:pathLst>
                <a:path w="1755775" h="375285" extrusionOk="0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4" y="368991"/>
                  </a:lnTo>
                  <a:lnTo>
                    <a:pt x="1168987" y="364454"/>
                  </a:lnTo>
                  <a:lnTo>
                    <a:pt x="1235991" y="358748"/>
                  </a:lnTo>
                  <a:lnTo>
                    <a:pt x="1300151" y="351927"/>
                  </a:lnTo>
                  <a:lnTo>
                    <a:pt x="1361205" y="344049"/>
                  </a:lnTo>
                  <a:lnTo>
                    <a:pt x="1418889" y="335170"/>
                  </a:lnTo>
                  <a:lnTo>
                    <a:pt x="1472939" y="325345"/>
                  </a:lnTo>
                  <a:lnTo>
                    <a:pt x="1523092" y="314632"/>
                  </a:lnTo>
                  <a:lnTo>
                    <a:pt x="1569085" y="303087"/>
                  </a:lnTo>
                  <a:lnTo>
                    <a:pt x="1610653" y="290765"/>
                  </a:lnTo>
                  <a:lnTo>
                    <a:pt x="1647534" y="277723"/>
                  </a:lnTo>
                  <a:lnTo>
                    <a:pt x="1706179" y="249705"/>
                  </a:lnTo>
                  <a:lnTo>
                    <a:pt x="1742912" y="219483"/>
                  </a:lnTo>
                  <a:lnTo>
                    <a:pt x="1755625" y="187507"/>
                  </a:lnTo>
                  <a:lnTo>
                    <a:pt x="1752403" y="171328"/>
                  </a:lnTo>
                  <a:lnTo>
                    <a:pt x="1727416" y="140173"/>
                  </a:lnTo>
                  <a:lnTo>
                    <a:pt x="1679464" y="110997"/>
                  </a:lnTo>
                  <a:lnTo>
                    <a:pt x="1610653" y="84250"/>
                  </a:lnTo>
                  <a:lnTo>
                    <a:pt x="1569085" y="71929"/>
                  </a:lnTo>
                  <a:lnTo>
                    <a:pt x="1523092" y="60383"/>
                  </a:lnTo>
                  <a:lnTo>
                    <a:pt x="1472939" y="49670"/>
                  </a:lnTo>
                  <a:lnTo>
                    <a:pt x="1418889" y="39846"/>
                  </a:lnTo>
                  <a:lnTo>
                    <a:pt x="1361205" y="30966"/>
                  </a:lnTo>
                  <a:lnTo>
                    <a:pt x="1300151" y="23088"/>
                  </a:lnTo>
                  <a:lnTo>
                    <a:pt x="1235991" y="16268"/>
                  </a:lnTo>
                  <a:lnTo>
                    <a:pt x="1168987" y="10561"/>
                  </a:lnTo>
                  <a:lnTo>
                    <a:pt x="1099404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EEF6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8255124" y="4039679"/>
              <a:ext cx="1755775" cy="1500505"/>
            </a:xfrm>
            <a:custGeom>
              <a:avLst/>
              <a:gdLst/>
              <a:ahLst/>
              <a:cxnLst/>
              <a:rect l="l" t="t" r="r" b="b"/>
              <a:pathLst>
                <a:path w="1755775" h="1500504" extrusionOk="0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w="1755775" h="1500504" extrusionOk="0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w="12700" cap="flat" cmpd="sng">
              <a:solidFill>
                <a:srgbClr val="A9D1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42"/>
          <p:cNvSpPr txBox="1"/>
          <p:nvPr/>
        </p:nvSpPr>
        <p:spPr>
          <a:xfrm>
            <a:off x="8573149" y="4483725"/>
            <a:ext cx="15615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0960" marR="5080" lvl="0" indent="-48895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Test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2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9" name="Google Shape;1639;p42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640" name="Google Shape;1640;p42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42"/>
            <p:cNvSpPr/>
            <p:nvPr/>
          </p:nvSpPr>
          <p:spPr>
            <a:xfrm>
              <a:off x="1893879" y="2108487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60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2" name="Google Shape;1642;p42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42"/>
            <p:cNvSpPr/>
            <p:nvPr/>
          </p:nvSpPr>
          <p:spPr>
            <a:xfrm>
              <a:off x="2120094" y="2401048"/>
              <a:ext cx="1652270" cy="1716405"/>
            </a:xfrm>
            <a:custGeom>
              <a:avLst/>
              <a:gdLst/>
              <a:ahLst/>
              <a:cxnLst/>
              <a:rect l="l" t="t" r="r" b="b"/>
              <a:pathLst>
                <a:path w="1652270" h="1716404" extrusionOk="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42"/>
          <p:cNvGrpSpPr/>
          <p:nvPr/>
        </p:nvGrpSpPr>
        <p:grpSpPr>
          <a:xfrm>
            <a:off x="4991100" y="2006600"/>
            <a:ext cx="5334000" cy="2349500"/>
            <a:chOff x="4991100" y="2006600"/>
            <a:chExt cx="5334000" cy="2349500"/>
          </a:xfrm>
        </p:grpSpPr>
        <p:pic>
          <p:nvPicPr>
            <p:cNvPr id="1645" name="Google Shape;1645;p42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4991100" y="20320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6" name="Google Shape;1646;p42"/>
            <p:cNvSpPr/>
            <p:nvPr/>
          </p:nvSpPr>
          <p:spPr>
            <a:xfrm>
              <a:off x="4998077" y="2132802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59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42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5994400" y="2336800"/>
              <a:ext cx="1206500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42"/>
            <p:cNvSpPr/>
            <p:nvPr/>
          </p:nvSpPr>
          <p:spPr>
            <a:xfrm>
              <a:off x="6003476" y="2535965"/>
              <a:ext cx="890905" cy="1702435"/>
            </a:xfrm>
            <a:custGeom>
              <a:avLst/>
              <a:gdLst/>
              <a:ahLst/>
              <a:cxnLst/>
              <a:rect l="l" t="t" r="r" b="b"/>
              <a:pathLst>
                <a:path w="890904" h="1702435" extrusionOk="0">
                  <a:moveTo>
                    <a:pt x="890584" y="0"/>
                  </a:moveTo>
                  <a:lnTo>
                    <a:pt x="677616" y="2744"/>
                  </a:lnTo>
                  <a:lnTo>
                    <a:pt x="767146" y="42674"/>
                  </a:lnTo>
                  <a:lnTo>
                    <a:pt x="752881" y="50472"/>
                  </a:lnTo>
                  <a:lnTo>
                    <a:pt x="704077" y="78300"/>
                  </a:lnTo>
                  <a:lnTo>
                    <a:pt x="594723" y="145500"/>
                  </a:lnTo>
                  <a:lnTo>
                    <a:pt x="478237" y="226269"/>
                  </a:lnTo>
                  <a:lnTo>
                    <a:pt x="365649" y="317968"/>
                  </a:lnTo>
                  <a:lnTo>
                    <a:pt x="313796" y="367536"/>
                  </a:lnTo>
                  <a:lnTo>
                    <a:pt x="267027" y="418937"/>
                  </a:lnTo>
                  <a:lnTo>
                    <a:pt x="226534" y="472122"/>
                  </a:lnTo>
                  <a:lnTo>
                    <a:pt x="193771" y="526849"/>
                  </a:lnTo>
                  <a:lnTo>
                    <a:pt x="143871" y="642352"/>
                  </a:lnTo>
                  <a:lnTo>
                    <a:pt x="104355" y="770403"/>
                  </a:lnTo>
                  <a:lnTo>
                    <a:pt x="73661" y="909121"/>
                  </a:lnTo>
                  <a:lnTo>
                    <a:pt x="50251" y="1056731"/>
                  </a:lnTo>
                  <a:lnTo>
                    <a:pt x="32637" y="1211446"/>
                  </a:lnTo>
                  <a:lnTo>
                    <a:pt x="19350" y="1371511"/>
                  </a:lnTo>
                  <a:lnTo>
                    <a:pt x="0" y="1700065"/>
                  </a:lnTo>
                  <a:lnTo>
                    <a:pt x="38033" y="1702304"/>
                  </a:lnTo>
                  <a:lnTo>
                    <a:pt x="57358" y="1374208"/>
                  </a:lnTo>
                  <a:lnTo>
                    <a:pt x="70558" y="1215177"/>
                  </a:lnTo>
                  <a:lnTo>
                    <a:pt x="88012" y="1061872"/>
                  </a:lnTo>
                  <a:lnTo>
                    <a:pt x="111109" y="916228"/>
                  </a:lnTo>
                  <a:lnTo>
                    <a:pt x="141220" y="780153"/>
                  </a:lnTo>
                  <a:lnTo>
                    <a:pt x="179668" y="655563"/>
                  </a:lnTo>
                  <a:lnTo>
                    <a:pt x="227751" y="544264"/>
                  </a:lnTo>
                  <a:lnTo>
                    <a:pt x="258135" y="493514"/>
                  </a:lnTo>
                  <a:lnTo>
                    <a:pt x="296330" y="443344"/>
                  </a:lnTo>
                  <a:lnTo>
                    <a:pt x="341083" y="394159"/>
                  </a:lnTo>
                  <a:lnTo>
                    <a:pt x="390883" y="346555"/>
                  </a:lnTo>
                  <a:lnTo>
                    <a:pt x="501157" y="256740"/>
                  </a:lnTo>
                  <a:lnTo>
                    <a:pt x="615569" y="177408"/>
                  </a:lnTo>
                  <a:lnTo>
                    <a:pt x="723493" y="111088"/>
                  </a:lnTo>
                  <a:lnTo>
                    <a:pt x="771455" y="83739"/>
                  </a:lnTo>
                  <a:lnTo>
                    <a:pt x="784120" y="76817"/>
                  </a:lnTo>
                  <a:lnTo>
                    <a:pt x="764999" y="172021"/>
                  </a:lnTo>
                  <a:lnTo>
                    <a:pt x="89058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9" name="Google Shape;1649;p42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8102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0" name="Google Shape;1650;p42"/>
            <p:cNvSpPr/>
            <p:nvPr/>
          </p:nvSpPr>
          <p:spPr>
            <a:xfrm>
              <a:off x="8108519" y="2108484"/>
              <a:ext cx="1902460" cy="190500"/>
            </a:xfrm>
            <a:custGeom>
              <a:avLst/>
              <a:gdLst/>
              <a:ahLst/>
              <a:cxnLst/>
              <a:rect l="l" t="t" r="r" b="b"/>
              <a:pathLst>
                <a:path w="1902459" h="190500" extrusionOk="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51" name="Google Shape;1651;p42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9105900" y="2247900"/>
              <a:ext cx="1206500" cy="210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2" name="Google Shape;1652;p42"/>
            <p:cNvSpPr/>
            <p:nvPr/>
          </p:nvSpPr>
          <p:spPr>
            <a:xfrm>
              <a:off x="9113916" y="2444523"/>
              <a:ext cx="890905" cy="1793875"/>
            </a:xfrm>
            <a:custGeom>
              <a:avLst/>
              <a:gdLst/>
              <a:ahLst/>
              <a:cxnLst/>
              <a:rect l="l" t="t" r="r" b="b"/>
              <a:pathLst>
                <a:path w="890904" h="1793875" extrusionOk="0">
                  <a:moveTo>
                    <a:pt x="890587" y="0"/>
                  </a:moveTo>
                  <a:lnTo>
                    <a:pt x="677727" y="7297"/>
                  </a:lnTo>
                  <a:lnTo>
                    <a:pt x="768107" y="45311"/>
                  </a:lnTo>
                  <a:lnTo>
                    <a:pt x="752511" y="54293"/>
                  </a:lnTo>
                  <a:lnTo>
                    <a:pt x="703703" y="83620"/>
                  </a:lnTo>
                  <a:lnTo>
                    <a:pt x="594344" y="154434"/>
                  </a:lnTo>
                  <a:lnTo>
                    <a:pt x="477860" y="239544"/>
                  </a:lnTo>
                  <a:lnTo>
                    <a:pt x="365286" y="336161"/>
                  </a:lnTo>
                  <a:lnTo>
                    <a:pt x="313457" y="388368"/>
                  </a:lnTo>
                  <a:lnTo>
                    <a:pt x="266724" y="442490"/>
                  </a:lnTo>
                  <a:lnTo>
                    <a:pt x="226288" y="498457"/>
                  </a:lnTo>
                  <a:lnTo>
                    <a:pt x="193601" y="555992"/>
                  </a:lnTo>
                  <a:lnTo>
                    <a:pt x="143770" y="677532"/>
                  </a:lnTo>
                  <a:lnTo>
                    <a:pt x="104301" y="812309"/>
                  </a:lnTo>
                  <a:lnTo>
                    <a:pt x="73632" y="958355"/>
                  </a:lnTo>
                  <a:lnTo>
                    <a:pt x="50238" y="1113798"/>
                  </a:lnTo>
                  <a:lnTo>
                    <a:pt x="32632" y="1276757"/>
                  </a:lnTo>
                  <a:lnTo>
                    <a:pt x="19349" y="1445373"/>
                  </a:lnTo>
                  <a:lnTo>
                    <a:pt x="0" y="1791563"/>
                  </a:lnTo>
                  <a:lnTo>
                    <a:pt x="38041" y="1793689"/>
                  </a:lnTo>
                  <a:lnTo>
                    <a:pt x="57367" y="1447932"/>
                  </a:lnTo>
                  <a:lnTo>
                    <a:pt x="70571" y="1280300"/>
                  </a:lnTo>
                  <a:lnTo>
                    <a:pt x="88032" y="1118683"/>
                  </a:lnTo>
                  <a:lnTo>
                    <a:pt x="111145" y="965111"/>
                  </a:lnTo>
                  <a:lnTo>
                    <a:pt x="141282" y="821592"/>
                  </a:lnTo>
                  <a:lnTo>
                    <a:pt x="179776" y="690147"/>
                  </a:lnTo>
                  <a:lnTo>
                    <a:pt x="227929" y="572697"/>
                  </a:lnTo>
                  <a:lnTo>
                    <a:pt x="258389" y="519084"/>
                  </a:lnTo>
                  <a:lnTo>
                    <a:pt x="296640" y="466140"/>
                  </a:lnTo>
                  <a:lnTo>
                    <a:pt x="341429" y="414271"/>
                  </a:lnTo>
                  <a:lnTo>
                    <a:pt x="391253" y="364082"/>
                  </a:lnTo>
                  <a:lnTo>
                    <a:pt x="501542" y="269427"/>
                  </a:lnTo>
                  <a:lnTo>
                    <a:pt x="615955" y="185831"/>
                  </a:lnTo>
                  <a:lnTo>
                    <a:pt x="723874" y="115949"/>
                  </a:lnTo>
                  <a:lnTo>
                    <a:pt x="771833" y="87132"/>
                  </a:lnTo>
                  <a:lnTo>
                    <a:pt x="785787" y="79095"/>
                  </a:lnTo>
                  <a:lnTo>
                    <a:pt x="768709" y="174666"/>
                  </a:lnTo>
                  <a:lnTo>
                    <a:pt x="89058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3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67906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graphicFrame>
        <p:nvGraphicFramePr>
          <p:cNvPr id="1658" name="Google Shape;1658;p43"/>
          <p:cNvGraphicFramePr/>
          <p:nvPr/>
        </p:nvGraphicFramePr>
        <p:xfrm>
          <a:off x="831850" y="1495215"/>
          <a:ext cx="10515600" cy="4188450"/>
        </p:xfrm>
        <a:graphic>
          <a:graphicData uri="http://schemas.openxmlformats.org/drawingml/2006/table">
            <a:tbl>
              <a:tblPr firstRow="1" bandRow="1">
                <a:noFill/>
                <a:tableStyleId>{30B1E102-B567-4847-8B42-8042CBF3BDF0}</a:tableStyleId>
              </a:tblPr>
              <a:tblGrid>
                <a:gridCol w="3505200"/>
                <a:gridCol w="3505200"/>
                <a:gridCol w="3505200"/>
              </a:tblGrid>
              <a:tr h="88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solidFill>
                            <a:srgbClr val="FFFFFF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 of Images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2209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solidFill>
                            <a:srgbClr val="FFFFFF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 of Classes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2209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</a:tr>
              <a:tr h="1112525">
                <a:tc>
                  <a:txBody>
                    <a:bodyPr/>
                    <a:lstStyle/>
                    <a:p>
                      <a:pPr marL="1002030" marR="887094" lvl="0" indent="-107313" algn="l" rtl="0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ImageNet (Small)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1244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1.3 Million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454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marL="6807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 Thousand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454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</a:tr>
              <a:tr h="1097275">
                <a:tc>
                  <a:txBody>
                    <a:bodyPr/>
                    <a:lstStyle/>
                    <a:p>
                      <a:pPr marL="895350" marR="458469" lvl="0" indent="-428625" algn="l" rtl="0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ImageNet-21K (Medium)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1092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marL="68072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14 Million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302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21 Thousand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302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F0F7"/>
                    </a:solidFill>
                  </a:tcPr>
                </a:tc>
              </a:tr>
              <a:tr h="109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JFT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(Big)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1168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300 Million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302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marL="57340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strike="noStrike" cap="non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18 Thousand</a:t>
                      </a:r>
                      <a:endParaRPr sz="2700" u="none" strike="noStrike" cap="non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L="0" marR="0" marT="33020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4"/>
          <p:cNvSpPr txBox="1"/>
          <p:nvPr/>
        </p:nvSpPr>
        <p:spPr>
          <a:xfrm>
            <a:off x="916939" y="1795145"/>
            <a:ext cx="10152380" cy="318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0" rIns="0" bIns="0" anchor="t" anchorCtr="0">
            <a:spAutoFit/>
          </a:bodyPr>
          <a:lstStyle/>
          <a:p>
            <a:pPr marL="241300" marR="199390" lvl="0" indent="-2286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 the model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Dataset A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fine-tune the model on </a:t>
            </a:r>
            <a:r>
              <a:rPr lang="en-US" sz="28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Dataset B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and evaluate the model on </a:t>
            </a:r>
            <a:r>
              <a:rPr lang="en-US" sz="28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Dataset B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ImageNet (small)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slightly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worse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than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ImageNet-21K (medium)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comparable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to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JFT (large)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slightly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than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44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333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 Accuracies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45"/>
          <p:cNvGrpSpPr/>
          <p:nvPr/>
        </p:nvGrpSpPr>
        <p:grpSpPr>
          <a:xfrm>
            <a:off x="180515" y="2186109"/>
            <a:ext cx="8951595" cy="3067118"/>
            <a:chOff x="180515" y="2186109"/>
            <a:chExt cx="8951595" cy="3067118"/>
          </a:xfrm>
        </p:grpSpPr>
        <p:sp>
          <p:nvSpPr>
            <p:cNvPr id="1670" name="Google Shape;1670;p45"/>
            <p:cNvSpPr/>
            <p:nvPr/>
          </p:nvSpPr>
          <p:spPr>
            <a:xfrm>
              <a:off x="4471152" y="2186109"/>
              <a:ext cx="2540" cy="3048000"/>
            </a:xfrm>
            <a:custGeom>
              <a:avLst/>
              <a:gdLst/>
              <a:ahLst/>
              <a:cxnLst/>
              <a:rect l="l" t="t" r="r" b="b"/>
              <a:pathLst>
                <a:path w="2539" h="3048000" extrusionOk="0">
                  <a:moveTo>
                    <a:pt x="2409" y="0"/>
                  </a:moveTo>
                  <a:lnTo>
                    <a:pt x="0" y="3047642"/>
                  </a:lnTo>
                </a:path>
              </a:pathLst>
            </a:custGeom>
            <a:noFill/>
            <a:ln w="381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7911765" y="3174872"/>
              <a:ext cx="0" cy="2078355"/>
            </a:xfrm>
            <a:custGeom>
              <a:avLst/>
              <a:gdLst/>
              <a:ahLst/>
              <a:cxnLst/>
              <a:rect l="l" t="t" r="r" b="b"/>
              <a:pathLst>
                <a:path w="120000" h="2078354" extrusionOk="0">
                  <a:moveTo>
                    <a:pt x="0" y="0"/>
                  </a:moveTo>
                  <a:lnTo>
                    <a:pt x="0" y="2077928"/>
                  </a:lnTo>
                </a:path>
              </a:pathLst>
            </a:custGeom>
            <a:noFill/>
            <a:ln w="405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180515" y="3987456"/>
              <a:ext cx="8951595" cy="190500"/>
            </a:xfrm>
            <a:custGeom>
              <a:avLst/>
              <a:gdLst/>
              <a:ahLst/>
              <a:cxnLst/>
              <a:rect l="l" t="t" r="r" b="b"/>
              <a:pathLst>
                <a:path w="8951595" h="190500" extrusionOk="0">
                  <a:moveTo>
                    <a:pt x="8760462" y="0"/>
                  </a:moveTo>
                  <a:lnTo>
                    <a:pt x="8821434" y="76189"/>
                  </a:lnTo>
                  <a:lnTo>
                    <a:pt x="0" y="77619"/>
                  </a:lnTo>
                  <a:lnTo>
                    <a:pt x="5" y="115719"/>
                  </a:lnTo>
                  <a:lnTo>
                    <a:pt x="8821441" y="114289"/>
                  </a:lnTo>
                  <a:lnTo>
                    <a:pt x="8760493" y="190500"/>
                  </a:lnTo>
                  <a:lnTo>
                    <a:pt x="8950977" y="95219"/>
                  </a:lnTo>
                  <a:lnTo>
                    <a:pt x="87604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45"/>
          <p:cNvSpPr txBox="1"/>
          <p:nvPr/>
        </p:nvSpPr>
        <p:spPr>
          <a:xfrm>
            <a:off x="3279735" y="5335277"/>
            <a:ext cx="8832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100M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4" name="Google Shape;1674;p45"/>
          <p:cNvSpPr txBox="1"/>
          <p:nvPr/>
        </p:nvSpPr>
        <p:spPr>
          <a:xfrm>
            <a:off x="4351297" y="5335277"/>
            <a:ext cx="13119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Images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5" name="Google Shape;1675;p45"/>
          <p:cNvSpPr/>
          <p:nvPr/>
        </p:nvSpPr>
        <p:spPr>
          <a:xfrm>
            <a:off x="7911765" y="2167059"/>
            <a:ext cx="0" cy="423545"/>
          </a:xfrm>
          <a:custGeom>
            <a:avLst/>
            <a:gdLst/>
            <a:ahLst/>
            <a:cxnLst/>
            <a:rect l="l" t="t" r="r" b="b"/>
            <a:pathLst>
              <a:path w="120000" h="423544" extrusionOk="0">
                <a:moveTo>
                  <a:pt x="0" y="0"/>
                </a:moveTo>
                <a:lnTo>
                  <a:pt x="0" y="423038"/>
                </a:lnTo>
              </a:path>
            </a:pathLst>
          </a:custGeom>
          <a:noFill/>
          <a:ln w="4050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45"/>
          <p:cNvSpPr txBox="1"/>
          <p:nvPr/>
        </p:nvSpPr>
        <p:spPr>
          <a:xfrm>
            <a:off x="6719144" y="5335277"/>
            <a:ext cx="8832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300M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7" name="Google Shape;1677;p45"/>
          <p:cNvSpPr txBox="1"/>
          <p:nvPr/>
        </p:nvSpPr>
        <p:spPr>
          <a:xfrm>
            <a:off x="7790707" y="5335277"/>
            <a:ext cx="1311910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Images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8" name="Google Shape;1678;p45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333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 Accuracies</a:t>
            </a:r>
            <a:endParaRPr/>
          </a:p>
        </p:txBody>
      </p:sp>
      <p:sp>
        <p:nvSpPr>
          <p:cNvPr id="1679" name="Google Shape;1679;p45"/>
          <p:cNvSpPr txBox="1"/>
          <p:nvPr/>
        </p:nvSpPr>
        <p:spPr>
          <a:xfrm>
            <a:off x="9452900" y="3418647"/>
            <a:ext cx="2383155" cy="13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5080" lvl="0" indent="-635" algn="ctr" rtl="0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# of Images for pretraining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80" name="Google Shape;1680;p45"/>
          <p:cNvSpPr txBox="1"/>
          <p:nvPr/>
        </p:nvSpPr>
        <p:spPr>
          <a:xfrm>
            <a:off x="180518" y="2590097"/>
            <a:ext cx="4134485" cy="58483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1111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roid Sans Mono"/>
                <a:ea typeface="Droid Sans Mono"/>
                <a:cs typeface="Droid Sans Mono"/>
                <a:sym typeface="Droid Sans Mono"/>
              </a:rPr>
              <a:t>ResNet is better</a:t>
            </a:r>
            <a:endParaRPr sz="32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81" name="Google Shape;1681;p45"/>
          <p:cNvSpPr txBox="1"/>
          <p:nvPr/>
        </p:nvSpPr>
        <p:spPr>
          <a:xfrm>
            <a:off x="4629727" y="2590097"/>
            <a:ext cx="4134485" cy="58483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roid Sans Mono"/>
                <a:ea typeface="Droid Sans Mono"/>
                <a:cs typeface="Droid Sans Mono"/>
                <a:sym typeface="Droid Sans Mono"/>
              </a:rPr>
              <a:t>ViT is better</a:t>
            </a:r>
            <a:endParaRPr sz="32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959914" y="718610"/>
            <a:ext cx="1841500" cy="1343025"/>
          </a:xfrm>
          <a:custGeom>
            <a:avLst/>
            <a:gdLst/>
            <a:ahLst/>
            <a:cxnLst/>
            <a:rect l="l" t="t" r="r" b="b"/>
            <a:pathLst>
              <a:path w="1841500" h="1343025" extrusionOk="0">
                <a:moveTo>
                  <a:pt x="1617531" y="0"/>
                </a:moveTo>
                <a:lnTo>
                  <a:pt x="223810" y="0"/>
                </a:lnTo>
                <a:lnTo>
                  <a:pt x="178705" y="4547"/>
                </a:lnTo>
                <a:lnTo>
                  <a:pt x="136693" y="17588"/>
                </a:lnTo>
                <a:lnTo>
                  <a:pt x="98676" y="38223"/>
                </a:lnTo>
                <a:lnTo>
                  <a:pt x="65552" y="65552"/>
                </a:lnTo>
                <a:lnTo>
                  <a:pt x="38223" y="98676"/>
                </a:lnTo>
                <a:lnTo>
                  <a:pt x="17588" y="136693"/>
                </a:lnTo>
                <a:lnTo>
                  <a:pt x="4547" y="178705"/>
                </a:lnTo>
                <a:lnTo>
                  <a:pt x="0" y="223810"/>
                </a:lnTo>
                <a:lnTo>
                  <a:pt x="0" y="1119027"/>
                </a:lnTo>
                <a:lnTo>
                  <a:pt x="4547" y="1164132"/>
                </a:lnTo>
                <a:lnTo>
                  <a:pt x="17588" y="1206144"/>
                </a:lnTo>
                <a:lnTo>
                  <a:pt x="38223" y="1244161"/>
                </a:lnTo>
                <a:lnTo>
                  <a:pt x="65552" y="1277284"/>
                </a:lnTo>
                <a:lnTo>
                  <a:pt x="98676" y="1304613"/>
                </a:lnTo>
                <a:lnTo>
                  <a:pt x="136693" y="1325248"/>
                </a:lnTo>
                <a:lnTo>
                  <a:pt x="178705" y="1338290"/>
                </a:lnTo>
                <a:lnTo>
                  <a:pt x="223810" y="1342837"/>
                </a:lnTo>
                <a:lnTo>
                  <a:pt x="1617531" y="1342837"/>
                </a:lnTo>
                <a:lnTo>
                  <a:pt x="1662637" y="1338290"/>
                </a:lnTo>
                <a:lnTo>
                  <a:pt x="1704648" y="1325248"/>
                </a:lnTo>
                <a:lnTo>
                  <a:pt x="1742665" y="1304613"/>
                </a:lnTo>
                <a:lnTo>
                  <a:pt x="1775788" y="1277284"/>
                </a:lnTo>
                <a:lnTo>
                  <a:pt x="1803118" y="1244161"/>
                </a:lnTo>
                <a:lnTo>
                  <a:pt x="1823753" y="1206144"/>
                </a:lnTo>
                <a:lnTo>
                  <a:pt x="1836794" y="1164132"/>
                </a:lnTo>
                <a:lnTo>
                  <a:pt x="1841341" y="1119027"/>
                </a:lnTo>
                <a:lnTo>
                  <a:pt x="1841341" y="223810"/>
                </a:lnTo>
                <a:lnTo>
                  <a:pt x="1836794" y="178705"/>
                </a:lnTo>
                <a:lnTo>
                  <a:pt x="1823753" y="136693"/>
                </a:lnTo>
                <a:lnTo>
                  <a:pt x="1803118" y="98676"/>
                </a:lnTo>
                <a:lnTo>
                  <a:pt x="1775788" y="65552"/>
                </a:lnTo>
                <a:lnTo>
                  <a:pt x="1742665" y="38223"/>
                </a:lnTo>
                <a:lnTo>
                  <a:pt x="1704648" y="17588"/>
                </a:lnTo>
                <a:lnTo>
                  <a:pt x="1662637" y="4547"/>
                </a:lnTo>
                <a:lnTo>
                  <a:pt x="1617531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6239615" y="796767"/>
            <a:ext cx="1282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124460" algn="l" rtl="0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10"/>
          <p:cNvGrpSpPr/>
          <p:nvPr/>
        </p:nvGrpSpPr>
        <p:grpSpPr>
          <a:xfrm>
            <a:off x="3864989" y="544564"/>
            <a:ext cx="6344461" cy="1691005"/>
            <a:chOff x="3864989" y="544564"/>
            <a:chExt cx="6344461" cy="1691005"/>
          </a:xfrm>
        </p:grpSpPr>
        <p:sp>
          <p:nvSpPr>
            <p:cNvPr id="123" name="Google Shape;123;p10"/>
            <p:cNvSpPr/>
            <p:nvPr/>
          </p:nvSpPr>
          <p:spPr>
            <a:xfrm>
              <a:off x="9994811" y="550925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1678228"/>
                  </a:lnTo>
                  <a:lnTo>
                    <a:pt x="208280" y="1678228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9988461" y="754354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 extrusionOk="0">
                  <a:moveTo>
                    <a:pt x="220980" y="1258671"/>
                  </a:moveTo>
                  <a:lnTo>
                    <a:pt x="0" y="1258671"/>
                  </a:lnTo>
                  <a:lnTo>
                    <a:pt x="0" y="1271371"/>
                  </a:lnTo>
                  <a:lnTo>
                    <a:pt x="220980" y="1271371"/>
                  </a:lnTo>
                  <a:lnTo>
                    <a:pt x="220980" y="1258671"/>
                  </a:lnTo>
                  <a:close/>
                </a:path>
                <a:path w="220979" h="1271905" extrusionOk="0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9988471" y="54456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 extrusionOk="0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 extrusionOk="0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 extrusionOk="0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7801256" y="1278906"/>
              <a:ext cx="2193925" cy="222250"/>
            </a:xfrm>
            <a:custGeom>
              <a:avLst/>
              <a:gdLst/>
              <a:ahLst/>
              <a:cxnLst/>
              <a:rect l="l" t="t" r="r" b="b"/>
              <a:pathLst>
                <a:path w="2193925" h="222250" extrusionOk="0">
                  <a:moveTo>
                    <a:pt x="0" y="88898"/>
                  </a:moveTo>
                  <a:lnTo>
                    <a:pt x="0" y="133348"/>
                  </a:lnTo>
                  <a:lnTo>
                    <a:pt x="2042435" y="133350"/>
                  </a:lnTo>
                  <a:lnTo>
                    <a:pt x="1971315" y="222250"/>
                  </a:lnTo>
                  <a:lnTo>
                    <a:pt x="2193565" y="111125"/>
                  </a:lnTo>
                  <a:lnTo>
                    <a:pt x="2060215" y="111125"/>
                  </a:lnTo>
                  <a:lnTo>
                    <a:pt x="2193563" y="111123"/>
                  </a:lnTo>
                  <a:lnTo>
                    <a:pt x="2149115" y="88900"/>
                  </a:lnTo>
                  <a:lnTo>
                    <a:pt x="0" y="88898"/>
                  </a:lnTo>
                  <a:close/>
                </a:path>
                <a:path w="2193925" h="222250" extrusionOk="0">
                  <a:moveTo>
                    <a:pt x="2193563" y="111123"/>
                  </a:moveTo>
                  <a:lnTo>
                    <a:pt x="2060215" y="111123"/>
                  </a:lnTo>
                  <a:lnTo>
                    <a:pt x="2193565" y="111125"/>
                  </a:lnTo>
                  <a:close/>
                </a:path>
                <a:path w="2193925" h="222250" extrusionOk="0">
                  <a:moveTo>
                    <a:pt x="1971315" y="0"/>
                  </a:moveTo>
                  <a:lnTo>
                    <a:pt x="2042435" y="88900"/>
                  </a:lnTo>
                  <a:lnTo>
                    <a:pt x="2149115" y="88900"/>
                  </a:lnTo>
                  <a:lnTo>
                    <a:pt x="197131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3864989" y="1278905"/>
              <a:ext cx="2095500" cy="222250"/>
            </a:xfrm>
            <a:custGeom>
              <a:avLst/>
              <a:gdLst/>
              <a:ahLst/>
              <a:cxnLst/>
              <a:rect l="l" t="t" r="r" b="b"/>
              <a:pathLst>
                <a:path w="2095500" h="222250" extrusionOk="0">
                  <a:moveTo>
                    <a:pt x="1872675" y="0"/>
                  </a:moveTo>
                  <a:lnTo>
                    <a:pt x="1943795" y="88900"/>
                  </a:lnTo>
                  <a:lnTo>
                    <a:pt x="0" y="88898"/>
                  </a:lnTo>
                  <a:lnTo>
                    <a:pt x="0" y="133348"/>
                  </a:lnTo>
                  <a:lnTo>
                    <a:pt x="1943795" y="133350"/>
                  </a:lnTo>
                  <a:lnTo>
                    <a:pt x="1872675" y="222250"/>
                  </a:lnTo>
                  <a:lnTo>
                    <a:pt x="2094925" y="111125"/>
                  </a:lnTo>
                  <a:lnTo>
                    <a:pt x="18726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0"/>
          <p:cNvSpPr txBox="1"/>
          <p:nvPr/>
        </p:nvSpPr>
        <p:spPr>
          <a:xfrm>
            <a:off x="10345763" y="1100894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6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46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8" name="Google Shape;16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800"/>
            <a:ext cx="12073199" cy="45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4956100"/>
            <a:ext cx="1219200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7"/>
          <p:cNvSpPr txBox="1">
            <a:spLocks noGrp="1"/>
          </p:cNvSpPr>
          <p:nvPr>
            <p:ph type="title"/>
          </p:nvPr>
        </p:nvSpPr>
        <p:spPr>
          <a:xfrm>
            <a:off x="4673598" y="2472690"/>
            <a:ext cx="296862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Thank You!</a:t>
            </a:r>
            <a:endParaRPr sz="4000"/>
          </a:p>
        </p:txBody>
      </p:sp>
      <p:sp>
        <p:nvSpPr>
          <p:cNvPr id="1695" name="Google Shape;1695;p47"/>
          <p:cNvSpPr txBox="1"/>
          <p:nvPr/>
        </p:nvSpPr>
        <p:spPr>
          <a:xfrm>
            <a:off x="3989882" y="6465510"/>
            <a:ext cx="4292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http://wangshusen.github.io/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8"/>
          <p:cNvSpPr txBox="1">
            <a:spLocks noGrp="1"/>
          </p:cNvSpPr>
          <p:nvPr>
            <p:ph type="title"/>
          </p:nvPr>
        </p:nvSpPr>
        <p:spPr>
          <a:xfrm>
            <a:off x="513525" y="2202150"/>
            <a:ext cx="11481900" cy="10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Reference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https://tugot17.github.io/Vision-Transformer-Presentation/#/32</a:t>
            </a:r>
            <a:r>
              <a:rPr lang="en-US" sz="2200"/>
              <a:t>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1"/>
          <p:cNvGrpSpPr/>
          <p:nvPr/>
        </p:nvGrpSpPr>
        <p:grpSpPr>
          <a:xfrm>
            <a:off x="103518" y="2812213"/>
            <a:ext cx="11970385" cy="3916679"/>
            <a:chOff x="103518" y="2812213"/>
            <a:chExt cx="11970385" cy="3916679"/>
          </a:xfrm>
        </p:grpSpPr>
        <p:sp>
          <p:nvSpPr>
            <p:cNvPr id="135" name="Google Shape;135;p11"/>
            <p:cNvSpPr/>
            <p:nvPr/>
          </p:nvSpPr>
          <p:spPr>
            <a:xfrm>
              <a:off x="103518" y="2812213"/>
              <a:ext cx="11970385" cy="3916679"/>
            </a:xfrm>
            <a:custGeom>
              <a:avLst/>
              <a:gdLst/>
              <a:ahLst/>
              <a:cxnLst/>
              <a:rect l="l" t="t" r="r" b="b"/>
              <a:pathLst>
                <a:path w="11970385" h="3916679" extrusionOk="0">
                  <a:moveTo>
                    <a:pt x="11317344" y="0"/>
                  </a:moveTo>
                  <a:lnTo>
                    <a:pt x="652738" y="0"/>
                  </a:lnTo>
                  <a:lnTo>
                    <a:pt x="604024" y="1790"/>
                  </a:lnTo>
                  <a:lnTo>
                    <a:pt x="556281" y="7077"/>
                  </a:lnTo>
                  <a:lnTo>
                    <a:pt x="509638" y="15734"/>
                  </a:lnTo>
                  <a:lnTo>
                    <a:pt x="464219" y="27636"/>
                  </a:lnTo>
                  <a:lnTo>
                    <a:pt x="420151" y="42656"/>
                  </a:lnTo>
                  <a:lnTo>
                    <a:pt x="377560" y="60667"/>
                  </a:lnTo>
                  <a:lnTo>
                    <a:pt x="336573" y="81544"/>
                  </a:lnTo>
                  <a:lnTo>
                    <a:pt x="297315" y="105160"/>
                  </a:lnTo>
                  <a:lnTo>
                    <a:pt x="259913" y="131390"/>
                  </a:lnTo>
                  <a:lnTo>
                    <a:pt x="224494" y="160106"/>
                  </a:lnTo>
                  <a:lnTo>
                    <a:pt x="191182" y="191183"/>
                  </a:lnTo>
                  <a:lnTo>
                    <a:pt x="160105" y="224494"/>
                  </a:lnTo>
                  <a:lnTo>
                    <a:pt x="131389" y="259914"/>
                  </a:lnTo>
                  <a:lnTo>
                    <a:pt x="105160" y="297316"/>
                  </a:lnTo>
                  <a:lnTo>
                    <a:pt x="81544" y="336574"/>
                  </a:lnTo>
                  <a:lnTo>
                    <a:pt x="60667" y="377561"/>
                  </a:lnTo>
                  <a:lnTo>
                    <a:pt x="42655" y="420152"/>
                  </a:lnTo>
                  <a:lnTo>
                    <a:pt x="27636" y="464220"/>
                  </a:lnTo>
                  <a:lnTo>
                    <a:pt x="15734" y="509639"/>
                  </a:lnTo>
                  <a:lnTo>
                    <a:pt x="7077" y="556283"/>
                  </a:lnTo>
                  <a:lnTo>
                    <a:pt x="1790" y="604025"/>
                  </a:lnTo>
                  <a:lnTo>
                    <a:pt x="0" y="652740"/>
                  </a:lnTo>
                  <a:lnTo>
                    <a:pt x="0" y="3263651"/>
                  </a:lnTo>
                  <a:lnTo>
                    <a:pt x="1790" y="3312366"/>
                  </a:lnTo>
                  <a:lnTo>
                    <a:pt x="7077" y="3360108"/>
                  </a:lnTo>
                  <a:lnTo>
                    <a:pt x="15734" y="3406752"/>
                  </a:lnTo>
                  <a:lnTo>
                    <a:pt x="27636" y="3452171"/>
                  </a:lnTo>
                  <a:lnTo>
                    <a:pt x="42655" y="3496239"/>
                  </a:lnTo>
                  <a:lnTo>
                    <a:pt x="60667" y="3538830"/>
                  </a:lnTo>
                  <a:lnTo>
                    <a:pt x="81544" y="3579817"/>
                  </a:lnTo>
                  <a:lnTo>
                    <a:pt x="105160" y="3619075"/>
                  </a:lnTo>
                  <a:lnTo>
                    <a:pt x="131389" y="3656477"/>
                  </a:lnTo>
                  <a:lnTo>
                    <a:pt x="160105" y="3691897"/>
                  </a:lnTo>
                  <a:lnTo>
                    <a:pt x="191182" y="3725208"/>
                  </a:lnTo>
                  <a:lnTo>
                    <a:pt x="224494" y="3756285"/>
                  </a:lnTo>
                  <a:lnTo>
                    <a:pt x="259913" y="3785001"/>
                  </a:lnTo>
                  <a:lnTo>
                    <a:pt x="297315" y="3811231"/>
                  </a:lnTo>
                  <a:lnTo>
                    <a:pt x="336573" y="3834847"/>
                  </a:lnTo>
                  <a:lnTo>
                    <a:pt x="377560" y="3855724"/>
                  </a:lnTo>
                  <a:lnTo>
                    <a:pt x="420151" y="3873735"/>
                  </a:lnTo>
                  <a:lnTo>
                    <a:pt x="464219" y="3888755"/>
                  </a:lnTo>
                  <a:lnTo>
                    <a:pt x="509638" y="3900657"/>
                  </a:lnTo>
                  <a:lnTo>
                    <a:pt x="556281" y="3909314"/>
                  </a:lnTo>
                  <a:lnTo>
                    <a:pt x="604024" y="3914601"/>
                  </a:lnTo>
                  <a:lnTo>
                    <a:pt x="652738" y="3916391"/>
                  </a:lnTo>
                  <a:lnTo>
                    <a:pt x="11317344" y="3916391"/>
                  </a:lnTo>
                  <a:lnTo>
                    <a:pt x="11366058" y="3914601"/>
                  </a:lnTo>
                  <a:lnTo>
                    <a:pt x="11413801" y="3909314"/>
                  </a:lnTo>
                  <a:lnTo>
                    <a:pt x="11460444" y="3900657"/>
                  </a:lnTo>
                  <a:lnTo>
                    <a:pt x="11505863" y="3888755"/>
                  </a:lnTo>
                  <a:lnTo>
                    <a:pt x="11549931" y="3873735"/>
                  </a:lnTo>
                  <a:lnTo>
                    <a:pt x="11592522" y="3855724"/>
                  </a:lnTo>
                  <a:lnTo>
                    <a:pt x="11633509" y="3834847"/>
                  </a:lnTo>
                  <a:lnTo>
                    <a:pt x="11672767" y="3811231"/>
                  </a:lnTo>
                  <a:lnTo>
                    <a:pt x="11710169" y="3785001"/>
                  </a:lnTo>
                  <a:lnTo>
                    <a:pt x="11745588" y="3756285"/>
                  </a:lnTo>
                  <a:lnTo>
                    <a:pt x="11778900" y="3725208"/>
                  </a:lnTo>
                  <a:lnTo>
                    <a:pt x="11809977" y="3691897"/>
                  </a:lnTo>
                  <a:lnTo>
                    <a:pt x="11838693" y="3656477"/>
                  </a:lnTo>
                  <a:lnTo>
                    <a:pt x="11864923" y="3619075"/>
                  </a:lnTo>
                  <a:lnTo>
                    <a:pt x="11888539" y="3579817"/>
                  </a:lnTo>
                  <a:lnTo>
                    <a:pt x="11909416" y="3538830"/>
                  </a:lnTo>
                  <a:lnTo>
                    <a:pt x="11927427" y="3496239"/>
                  </a:lnTo>
                  <a:lnTo>
                    <a:pt x="11942447" y="3452171"/>
                  </a:lnTo>
                  <a:lnTo>
                    <a:pt x="11954348" y="3406752"/>
                  </a:lnTo>
                  <a:lnTo>
                    <a:pt x="11963006" y="3360108"/>
                  </a:lnTo>
                  <a:lnTo>
                    <a:pt x="11968293" y="3312366"/>
                  </a:lnTo>
                  <a:lnTo>
                    <a:pt x="11970083" y="3263651"/>
                  </a:lnTo>
                  <a:lnTo>
                    <a:pt x="11970083" y="652740"/>
                  </a:lnTo>
                  <a:lnTo>
                    <a:pt x="11968293" y="604025"/>
                  </a:lnTo>
                  <a:lnTo>
                    <a:pt x="11963006" y="556283"/>
                  </a:lnTo>
                  <a:lnTo>
                    <a:pt x="11954348" y="509639"/>
                  </a:lnTo>
                  <a:lnTo>
                    <a:pt x="11942447" y="464220"/>
                  </a:lnTo>
                  <a:lnTo>
                    <a:pt x="11927427" y="420152"/>
                  </a:lnTo>
                  <a:lnTo>
                    <a:pt x="11909416" y="377561"/>
                  </a:lnTo>
                  <a:lnTo>
                    <a:pt x="11888539" y="336574"/>
                  </a:lnTo>
                  <a:lnTo>
                    <a:pt x="11864923" y="297316"/>
                  </a:lnTo>
                  <a:lnTo>
                    <a:pt x="11838693" y="259914"/>
                  </a:lnTo>
                  <a:lnTo>
                    <a:pt x="11809977" y="224494"/>
                  </a:lnTo>
                  <a:lnTo>
                    <a:pt x="11778900" y="191183"/>
                  </a:lnTo>
                  <a:lnTo>
                    <a:pt x="11745588" y="160106"/>
                  </a:lnTo>
                  <a:lnTo>
                    <a:pt x="11710169" y="131390"/>
                  </a:lnTo>
                  <a:lnTo>
                    <a:pt x="11672767" y="105160"/>
                  </a:lnTo>
                  <a:lnTo>
                    <a:pt x="11633509" y="81544"/>
                  </a:lnTo>
                  <a:lnTo>
                    <a:pt x="11592522" y="60667"/>
                  </a:lnTo>
                  <a:lnTo>
                    <a:pt x="11549931" y="42656"/>
                  </a:lnTo>
                  <a:lnTo>
                    <a:pt x="11505863" y="27636"/>
                  </a:lnTo>
                  <a:lnTo>
                    <a:pt x="11460444" y="15734"/>
                  </a:lnTo>
                  <a:lnTo>
                    <a:pt x="11413801" y="7077"/>
                  </a:lnTo>
                  <a:lnTo>
                    <a:pt x="11366058" y="1790"/>
                  </a:lnTo>
                  <a:lnTo>
                    <a:pt x="11317344" y="0"/>
                  </a:lnTo>
                  <a:close/>
                </a:path>
              </a:pathLst>
            </a:custGeom>
            <a:solidFill>
              <a:srgbClr val="D6DCE5">
                <a:alpha val="3019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742047" y="5887755"/>
              <a:ext cx="8912860" cy="190500"/>
            </a:xfrm>
            <a:custGeom>
              <a:avLst/>
              <a:gdLst/>
              <a:ahLst/>
              <a:cxnLst/>
              <a:rect l="l" t="t" r="r" b="b"/>
              <a:pathLst>
                <a:path w="8912860" h="190500" extrusionOk="0">
                  <a:moveTo>
                    <a:pt x="8722225" y="0"/>
                  </a:moveTo>
                  <a:lnTo>
                    <a:pt x="8783185" y="76199"/>
                  </a:lnTo>
                  <a:lnTo>
                    <a:pt x="0" y="76198"/>
                  </a:lnTo>
                  <a:lnTo>
                    <a:pt x="0" y="114298"/>
                  </a:lnTo>
                  <a:lnTo>
                    <a:pt x="8783185" y="114299"/>
                  </a:lnTo>
                  <a:lnTo>
                    <a:pt x="8722225" y="190499"/>
                  </a:lnTo>
                  <a:lnTo>
                    <a:pt x="8912725" y="95249"/>
                  </a:lnTo>
                  <a:lnTo>
                    <a:pt x="87222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1"/>
          <p:cNvSpPr txBox="1"/>
          <p:nvPr/>
        </p:nvSpPr>
        <p:spPr>
          <a:xfrm>
            <a:off x="270725" y="3003812"/>
            <a:ext cx="15042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Confidence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1"/>
          <p:cNvGrpSpPr/>
          <p:nvPr/>
        </p:nvGrpSpPr>
        <p:grpSpPr>
          <a:xfrm>
            <a:off x="1840150" y="3034339"/>
            <a:ext cx="8025845" cy="3200400"/>
            <a:chOff x="1840150" y="3034339"/>
            <a:chExt cx="8025845" cy="3200400"/>
          </a:xfrm>
        </p:grpSpPr>
        <p:sp>
          <p:nvSpPr>
            <p:cNvPr id="139" name="Google Shape;139;p11"/>
            <p:cNvSpPr/>
            <p:nvPr/>
          </p:nvSpPr>
          <p:spPr>
            <a:xfrm>
              <a:off x="2486850" y="5336539"/>
              <a:ext cx="2228215" cy="647065"/>
            </a:xfrm>
            <a:custGeom>
              <a:avLst/>
              <a:gdLst/>
              <a:ahLst/>
              <a:cxnLst/>
              <a:rect l="l" t="t" r="r" b="b"/>
              <a:pathLst>
                <a:path w="2228215" h="647064" extrusionOk="0">
                  <a:moveTo>
                    <a:pt x="171450" y="349694"/>
                  </a:moveTo>
                  <a:lnTo>
                    <a:pt x="164706" y="316318"/>
                  </a:lnTo>
                  <a:lnTo>
                    <a:pt x="146342" y="289077"/>
                  </a:lnTo>
                  <a:lnTo>
                    <a:pt x="119087" y="270700"/>
                  </a:lnTo>
                  <a:lnTo>
                    <a:pt x="85725" y="263969"/>
                  </a:lnTo>
                  <a:lnTo>
                    <a:pt x="52349" y="270700"/>
                  </a:lnTo>
                  <a:lnTo>
                    <a:pt x="25107" y="289077"/>
                  </a:lnTo>
                  <a:lnTo>
                    <a:pt x="6731" y="316318"/>
                  </a:lnTo>
                  <a:lnTo>
                    <a:pt x="0" y="349694"/>
                  </a:lnTo>
                  <a:lnTo>
                    <a:pt x="3848" y="375183"/>
                  </a:lnTo>
                  <a:lnTo>
                    <a:pt x="14643" y="397624"/>
                  </a:lnTo>
                  <a:lnTo>
                    <a:pt x="31191" y="415836"/>
                  </a:lnTo>
                  <a:lnTo>
                    <a:pt x="52362" y="428675"/>
                  </a:lnTo>
                  <a:lnTo>
                    <a:pt x="57150" y="429653"/>
                  </a:lnTo>
                  <a:lnTo>
                    <a:pt x="57150" y="646468"/>
                  </a:lnTo>
                  <a:lnTo>
                    <a:pt x="114300" y="646468"/>
                  </a:lnTo>
                  <a:lnTo>
                    <a:pt x="114300" y="429641"/>
                  </a:lnTo>
                  <a:lnTo>
                    <a:pt x="119087" y="428675"/>
                  </a:lnTo>
                  <a:lnTo>
                    <a:pt x="140246" y="415836"/>
                  </a:lnTo>
                  <a:lnTo>
                    <a:pt x="156806" y="397624"/>
                  </a:lnTo>
                  <a:lnTo>
                    <a:pt x="167589" y="375183"/>
                  </a:lnTo>
                  <a:lnTo>
                    <a:pt x="171450" y="349694"/>
                  </a:lnTo>
                  <a:close/>
                </a:path>
                <a:path w="2228215" h="647064" extrusionOk="0">
                  <a:moveTo>
                    <a:pt x="2227910" y="85394"/>
                  </a:moveTo>
                  <a:lnTo>
                    <a:pt x="2221039" y="52057"/>
                  </a:lnTo>
                  <a:lnTo>
                    <a:pt x="2202573" y="24879"/>
                  </a:lnTo>
                  <a:lnTo>
                    <a:pt x="2175243" y="6616"/>
                  </a:lnTo>
                  <a:lnTo>
                    <a:pt x="2141855" y="0"/>
                  </a:lnTo>
                  <a:lnTo>
                    <a:pt x="2108517" y="6870"/>
                  </a:lnTo>
                  <a:lnTo>
                    <a:pt x="2081339" y="25349"/>
                  </a:lnTo>
                  <a:lnTo>
                    <a:pt x="2063064" y="52666"/>
                  </a:lnTo>
                  <a:lnTo>
                    <a:pt x="2056460" y="86055"/>
                  </a:lnTo>
                  <a:lnTo>
                    <a:pt x="2060409" y="111531"/>
                  </a:lnTo>
                  <a:lnTo>
                    <a:pt x="2071281" y="133934"/>
                  </a:lnTo>
                  <a:lnTo>
                    <a:pt x="2087905" y="152082"/>
                  </a:lnTo>
                  <a:lnTo>
                    <a:pt x="2109114" y="164846"/>
                  </a:lnTo>
                  <a:lnTo>
                    <a:pt x="2113915" y="165798"/>
                  </a:lnTo>
                  <a:lnTo>
                    <a:pt x="2115756" y="646582"/>
                  </a:lnTo>
                  <a:lnTo>
                    <a:pt x="2172906" y="646366"/>
                  </a:lnTo>
                  <a:lnTo>
                    <a:pt x="2171065" y="165569"/>
                  </a:lnTo>
                  <a:lnTo>
                    <a:pt x="2175853" y="164592"/>
                  </a:lnTo>
                  <a:lnTo>
                    <a:pt x="2196960" y="151663"/>
                  </a:lnTo>
                  <a:lnTo>
                    <a:pt x="2213445" y="133388"/>
                  </a:lnTo>
                  <a:lnTo>
                    <a:pt x="2224151" y="110909"/>
                  </a:lnTo>
                  <a:lnTo>
                    <a:pt x="2227910" y="853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1840150" y="3034339"/>
              <a:ext cx="190500" cy="3200400"/>
            </a:xfrm>
            <a:custGeom>
              <a:avLst/>
              <a:gdLst/>
              <a:ahLst/>
              <a:cxnLst/>
              <a:rect l="l" t="t" r="r" b="b"/>
              <a:pathLst>
                <a:path w="190500" h="3200400" extrusionOk="0">
                  <a:moveTo>
                    <a:pt x="160043" y="129517"/>
                  </a:moveTo>
                  <a:lnTo>
                    <a:pt x="76273" y="129517"/>
                  </a:lnTo>
                  <a:lnTo>
                    <a:pt x="72577" y="3200056"/>
                  </a:lnTo>
                  <a:lnTo>
                    <a:pt x="110677" y="3200102"/>
                  </a:lnTo>
                  <a:lnTo>
                    <a:pt x="114373" y="129562"/>
                  </a:lnTo>
                  <a:lnTo>
                    <a:pt x="160065" y="129562"/>
                  </a:lnTo>
                  <a:close/>
                </a:path>
                <a:path w="190500" h="3200400" extrusionOk="0">
                  <a:moveTo>
                    <a:pt x="160065" y="129562"/>
                  </a:moveTo>
                  <a:lnTo>
                    <a:pt x="114373" y="129562"/>
                  </a:lnTo>
                  <a:lnTo>
                    <a:pt x="190500" y="190614"/>
                  </a:lnTo>
                  <a:lnTo>
                    <a:pt x="160065" y="129562"/>
                  </a:lnTo>
                  <a:close/>
                </a:path>
                <a:path w="190500" h="3200400" extrusionOk="0">
                  <a:moveTo>
                    <a:pt x="95478" y="0"/>
                  </a:moveTo>
                  <a:lnTo>
                    <a:pt x="0" y="190385"/>
                  </a:lnTo>
                  <a:lnTo>
                    <a:pt x="76273" y="129517"/>
                  </a:lnTo>
                  <a:lnTo>
                    <a:pt x="160043" y="129517"/>
                  </a:lnTo>
                  <a:lnTo>
                    <a:pt x="9547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6598285" y="4981536"/>
              <a:ext cx="3267710" cy="1003300"/>
            </a:xfrm>
            <a:custGeom>
              <a:avLst/>
              <a:gdLst/>
              <a:ahLst/>
              <a:cxnLst/>
              <a:rect l="l" t="t" r="r" b="b"/>
              <a:pathLst>
                <a:path w="3267709" h="1003300" extrusionOk="0">
                  <a:moveTo>
                    <a:pt x="171437" y="85369"/>
                  </a:moveTo>
                  <a:lnTo>
                    <a:pt x="164566" y="52031"/>
                  </a:lnTo>
                  <a:lnTo>
                    <a:pt x="146088" y="24866"/>
                  </a:lnTo>
                  <a:lnTo>
                    <a:pt x="118757" y="6604"/>
                  </a:lnTo>
                  <a:lnTo>
                    <a:pt x="85369" y="0"/>
                  </a:lnTo>
                  <a:lnTo>
                    <a:pt x="52019" y="6883"/>
                  </a:lnTo>
                  <a:lnTo>
                    <a:pt x="24853" y="25361"/>
                  </a:lnTo>
                  <a:lnTo>
                    <a:pt x="6591" y="52692"/>
                  </a:lnTo>
                  <a:lnTo>
                    <a:pt x="0" y="86080"/>
                  </a:lnTo>
                  <a:lnTo>
                    <a:pt x="3949" y="111556"/>
                  </a:lnTo>
                  <a:lnTo>
                    <a:pt x="14833" y="133946"/>
                  </a:lnTo>
                  <a:lnTo>
                    <a:pt x="31457" y="152107"/>
                  </a:lnTo>
                  <a:lnTo>
                    <a:pt x="52679" y="164858"/>
                  </a:lnTo>
                  <a:lnTo>
                    <a:pt x="57480" y="165798"/>
                  </a:lnTo>
                  <a:lnTo>
                    <a:pt x="60934" y="1002969"/>
                  </a:lnTo>
                  <a:lnTo>
                    <a:pt x="118084" y="1002728"/>
                  </a:lnTo>
                  <a:lnTo>
                    <a:pt x="114630" y="165569"/>
                  </a:lnTo>
                  <a:lnTo>
                    <a:pt x="119418" y="164579"/>
                  </a:lnTo>
                  <a:lnTo>
                    <a:pt x="140525" y="151650"/>
                  </a:lnTo>
                  <a:lnTo>
                    <a:pt x="156997" y="133362"/>
                  </a:lnTo>
                  <a:lnTo>
                    <a:pt x="167690" y="110883"/>
                  </a:lnTo>
                  <a:lnTo>
                    <a:pt x="171437" y="85369"/>
                  </a:lnTo>
                  <a:close/>
                </a:path>
                <a:path w="3267709" h="1003300" extrusionOk="0">
                  <a:moveTo>
                    <a:pt x="1208595" y="790206"/>
                  </a:moveTo>
                  <a:lnTo>
                    <a:pt x="1202347" y="756742"/>
                  </a:lnTo>
                  <a:lnTo>
                    <a:pt x="1184389" y="729221"/>
                  </a:lnTo>
                  <a:lnTo>
                    <a:pt x="1157414" y="710450"/>
                  </a:lnTo>
                  <a:lnTo>
                    <a:pt x="1124153" y="703211"/>
                  </a:lnTo>
                  <a:lnTo>
                    <a:pt x="1090688" y="709460"/>
                  </a:lnTo>
                  <a:lnTo>
                    <a:pt x="1063167" y="727430"/>
                  </a:lnTo>
                  <a:lnTo>
                    <a:pt x="1044397" y="754392"/>
                  </a:lnTo>
                  <a:lnTo>
                    <a:pt x="1037158" y="787666"/>
                  </a:lnTo>
                  <a:lnTo>
                    <a:pt x="1040638" y="813206"/>
                  </a:lnTo>
                  <a:lnTo>
                    <a:pt x="1051090" y="835799"/>
                  </a:lnTo>
                  <a:lnTo>
                    <a:pt x="1067371" y="854265"/>
                  </a:lnTo>
                  <a:lnTo>
                    <a:pt x="1088339" y="867422"/>
                  </a:lnTo>
                  <a:lnTo>
                    <a:pt x="1093127" y="868451"/>
                  </a:lnTo>
                  <a:lnTo>
                    <a:pt x="1091145" y="1002144"/>
                  </a:lnTo>
                  <a:lnTo>
                    <a:pt x="1148283" y="1002982"/>
                  </a:lnTo>
                  <a:lnTo>
                    <a:pt x="1150264" y="869302"/>
                  </a:lnTo>
                  <a:lnTo>
                    <a:pt x="1155077" y="868400"/>
                  </a:lnTo>
                  <a:lnTo>
                    <a:pt x="1176426" y="855878"/>
                  </a:lnTo>
                  <a:lnTo>
                    <a:pt x="1193241" y="837907"/>
                  </a:lnTo>
                  <a:lnTo>
                    <a:pt x="1204366" y="815632"/>
                  </a:lnTo>
                  <a:lnTo>
                    <a:pt x="1208595" y="790206"/>
                  </a:lnTo>
                  <a:close/>
                </a:path>
                <a:path w="3267709" h="1003300" extrusionOk="0">
                  <a:moveTo>
                    <a:pt x="2229891" y="704126"/>
                  </a:moveTo>
                  <a:lnTo>
                    <a:pt x="2222931" y="670801"/>
                  </a:lnTo>
                  <a:lnTo>
                    <a:pt x="2204377" y="643674"/>
                  </a:lnTo>
                  <a:lnTo>
                    <a:pt x="2177008" y="625487"/>
                  </a:lnTo>
                  <a:lnTo>
                    <a:pt x="2143595" y="618972"/>
                  </a:lnTo>
                  <a:lnTo>
                    <a:pt x="2110270" y="625932"/>
                  </a:lnTo>
                  <a:lnTo>
                    <a:pt x="2083142" y="644474"/>
                  </a:lnTo>
                  <a:lnTo>
                    <a:pt x="2064956" y="671842"/>
                  </a:lnTo>
                  <a:lnTo>
                    <a:pt x="2058441" y="705256"/>
                  </a:lnTo>
                  <a:lnTo>
                    <a:pt x="2062467" y="730719"/>
                  </a:lnTo>
                  <a:lnTo>
                    <a:pt x="2073402" y="753097"/>
                  </a:lnTo>
                  <a:lnTo>
                    <a:pt x="2090077" y="771207"/>
                  </a:lnTo>
                  <a:lnTo>
                    <a:pt x="2111311" y="783894"/>
                  </a:lnTo>
                  <a:lnTo>
                    <a:pt x="2116112" y="784834"/>
                  </a:lnTo>
                  <a:lnTo>
                    <a:pt x="2117547" y="1002753"/>
                  </a:lnTo>
                  <a:lnTo>
                    <a:pt x="2174697" y="1002372"/>
                  </a:lnTo>
                  <a:lnTo>
                    <a:pt x="2173262" y="784466"/>
                  </a:lnTo>
                  <a:lnTo>
                    <a:pt x="2178050" y="783463"/>
                  </a:lnTo>
                  <a:lnTo>
                    <a:pt x="2199132" y="770483"/>
                  </a:lnTo>
                  <a:lnTo>
                    <a:pt x="2215565" y="752157"/>
                  </a:lnTo>
                  <a:lnTo>
                    <a:pt x="2226195" y="729640"/>
                  </a:lnTo>
                  <a:lnTo>
                    <a:pt x="2229891" y="704126"/>
                  </a:lnTo>
                  <a:close/>
                </a:path>
                <a:path w="3267709" h="1003300" extrusionOk="0">
                  <a:moveTo>
                    <a:pt x="3267329" y="638289"/>
                  </a:moveTo>
                  <a:lnTo>
                    <a:pt x="3260725" y="604901"/>
                  </a:lnTo>
                  <a:lnTo>
                    <a:pt x="3242475" y="577570"/>
                  </a:lnTo>
                  <a:lnTo>
                    <a:pt x="3215297" y="559092"/>
                  </a:lnTo>
                  <a:lnTo>
                    <a:pt x="3181959" y="552221"/>
                  </a:lnTo>
                  <a:lnTo>
                    <a:pt x="3148558" y="558825"/>
                  </a:lnTo>
                  <a:lnTo>
                    <a:pt x="3121241" y="577088"/>
                  </a:lnTo>
                  <a:lnTo>
                    <a:pt x="3102749" y="604253"/>
                  </a:lnTo>
                  <a:lnTo>
                    <a:pt x="3095879" y="637590"/>
                  </a:lnTo>
                  <a:lnTo>
                    <a:pt x="3099638" y="663105"/>
                  </a:lnTo>
                  <a:lnTo>
                    <a:pt x="3110331" y="685584"/>
                  </a:lnTo>
                  <a:lnTo>
                    <a:pt x="3126803" y="703872"/>
                  </a:lnTo>
                  <a:lnTo>
                    <a:pt x="3147923" y="716800"/>
                  </a:lnTo>
                  <a:lnTo>
                    <a:pt x="3152711" y="717778"/>
                  </a:lnTo>
                  <a:lnTo>
                    <a:pt x="3151543" y="1002449"/>
                  </a:lnTo>
                  <a:lnTo>
                    <a:pt x="3208693" y="1002677"/>
                  </a:lnTo>
                  <a:lnTo>
                    <a:pt x="3209861" y="718019"/>
                  </a:lnTo>
                  <a:lnTo>
                    <a:pt x="3214649" y="717067"/>
                  </a:lnTo>
                  <a:lnTo>
                    <a:pt x="3235871" y="704316"/>
                  </a:lnTo>
                  <a:lnTo>
                    <a:pt x="3252495" y="686168"/>
                  </a:lnTo>
                  <a:lnTo>
                    <a:pt x="3263379" y="663765"/>
                  </a:lnTo>
                  <a:lnTo>
                    <a:pt x="3267329" y="638289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1"/>
          <p:cNvSpPr txBox="1"/>
          <p:nvPr/>
        </p:nvSpPr>
        <p:spPr>
          <a:xfrm>
            <a:off x="10865105" y="5723315"/>
            <a:ext cx="10338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Classes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2331177" y="6007953"/>
            <a:ext cx="528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3509485" y="5631477"/>
            <a:ext cx="171450" cy="346710"/>
          </a:xfrm>
          <a:custGeom>
            <a:avLst/>
            <a:gdLst/>
            <a:ahLst/>
            <a:cxnLst/>
            <a:rect l="l" t="t" r="r" b="b"/>
            <a:pathLst>
              <a:path w="171450" h="346710" extrusionOk="0">
                <a:moveTo>
                  <a:pt x="84466" y="0"/>
                </a:moveTo>
                <a:lnTo>
                  <a:pt x="51200" y="7222"/>
                </a:lnTo>
                <a:lnTo>
                  <a:pt x="24222" y="25989"/>
                </a:lnTo>
                <a:lnTo>
                  <a:pt x="6249" y="53502"/>
                </a:lnTo>
                <a:lnTo>
                  <a:pt x="0" y="86965"/>
                </a:lnTo>
                <a:lnTo>
                  <a:pt x="4225" y="112398"/>
                </a:lnTo>
                <a:lnTo>
                  <a:pt x="15337" y="134676"/>
                </a:lnTo>
                <a:lnTo>
                  <a:pt x="32157" y="152653"/>
                </a:lnTo>
                <a:lnTo>
                  <a:pt x="53502" y="165182"/>
                </a:lnTo>
                <a:lnTo>
                  <a:pt x="58309" y="166079"/>
                </a:lnTo>
                <a:lnTo>
                  <a:pt x="60935" y="346233"/>
                </a:lnTo>
                <a:lnTo>
                  <a:pt x="118079" y="345400"/>
                </a:lnTo>
                <a:lnTo>
                  <a:pt x="115453" y="165246"/>
                </a:lnTo>
                <a:lnTo>
                  <a:pt x="120232" y="164209"/>
                </a:lnTo>
                <a:lnTo>
                  <a:pt x="141203" y="151063"/>
                </a:lnTo>
                <a:lnTo>
                  <a:pt x="157491" y="132604"/>
                </a:lnTo>
                <a:lnTo>
                  <a:pt x="167949" y="110011"/>
                </a:lnTo>
                <a:lnTo>
                  <a:pt x="171432" y="84466"/>
                </a:lnTo>
                <a:lnTo>
                  <a:pt x="164209" y="51199"/>
                </a:lnTo>
                <a:lnTo>
                  <a:pt x="145442" y="24221"/>
                </a:lnTo>
                <a:lnTo>
                  <a:pt x="117928" y="6249"/>
                </a:lnTo>
                <a:lnTo>
                  <a:pt x="84466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 txBox="1"/>
          <p:nvPr/>
        </p:nvSpPr>
        <p:spPr>
          <a:xfrm>
            <a:off x="9484268" y="6007953"/>
            <a:ext cx="6039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tiger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3387062" y="6007953"/>
            <a:ext cx="5742940" cy="47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car	cat	dog	fox	jet	snake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77311" y="3790362"/>
            <a:ext cx="171450" cy="2167890"/>
          </a:xfrm>
          <a:custGeom>
            <a:avLst/>
            <a:gdLst/>
            <a:ahLst/>
            <a:cxnLst/>
            <a:rect l="l" t="t" r="r" b="b"/>
            <a:pathLst>
              <a:path w="171450" h="2167890" extrusionOk="0">
                <a:moveTo>
                  <a:pt x="85879" y="0"/>
                </a:moveTo>
                <a:lnTo>
                  <a:pt x="52499" y="6675"/>
                </a:lnTo>
                <a:lnTo>
                  <a:pt x="25218" y="24997"/>
                </a:lnTo>
                <a:lnTo>
                  <a:pt x="6797" y="52213"/>
                </a:lnTo>
                <a:lnTo>
                  <a:pt x="0" y="85568"/>
                </a:lnTo>
                <a:lnTo>
                  <a:pt x="3807" y="111067"/>
                </a:lnTo>
                <a:lnTo>
                  <a:pt x="14552" y="133524"/>
                </a:lnTo>
                <a:lnTo>
                  <a:pt x="31074" y="151774"/>
                </a:lnTo>
                <a:lnTo>
                  <a:pt x="52212" y="164651"/>
                </a:lnTo>
                <a:lnTo>
                  <a:pt x="57003" y="165628"/>
                </a:lnTo>
                <a:lnTo>
                  <a:pt x="53357" y="2167709"/>
                </a:lnTo>
                <a:lnTo>
                  <a:pt x="110507" y="2167813"/>
                </a:lnTo>
                <a:lnTo>
                  <a:pt x="114153" y="165732"/>
                </a:lnTo>
                <a:lnTo>
                  <a:pt x="118948" y="164773"/>
                </a:lnTo>
                <a:lnTo>
                  <a:pt x="140133" y="151973"/>
                </a:lnTo>
                <a:lnTo>
                  <a:pt x="156721" y="133783"/>
                </a:lnTo>
                <a:lnTo>
                  <a:pt x="167548" y="111365"/>
                </a:lnTo>
                <a:lnTo>
                  <a:pt x="171448" y="85881"/>
                </a:lnTo>
                <a:lnTo>
                  <a:pt x="164773" y="52501"/>
                </a:lnTo>
                <a:lnTo>
                  <a:pt x="146451" y="25218"/>
                </a:lnTo>
                <a:lnTo>
                  <a:pt x="119236" y="6797"/>
                </a:lnTo>
                <a:lnTo>
                  <a:pt x="85879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 txBox="1"/>
          <p:nvPr/>
        </p:nvSpPr>
        <p:spPr>
          <a:xfrm>
            <a:off x="5504436" y="3397934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6518056" y="4651498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4390061" y="495807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0.12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3368347" y="5266139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2361702" y="523070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7474433" y="5296035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8499751" y="5230943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9535486" y="5126371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5959914" y="718610"/>
            <a:ext cx="1841500" cy="1343025"/>
          </a:xfrm>
          <a:custGeom>
            <a:avLst/>
            <a:gdLst/>
            <a:ahLst/>
            <a:cxnLst/>
            <a:rect l="l" t="t" r="r" b="b"/>
            <a:pathLst>
              <a:path w="1841500" h="1343025" extrusionOk="0">
                <a:moveTo>
                  <a:pt x="1617531" y="0"/>
                </a:moveTo>
                <a:lnTo>
                  <a:pt x="223810" y="0"/>
                </a:lnTo>
                <a:lnTo>
                  <a:pt x="178705" y="4547"/>
                </a:lnTo>
                <a:lnTo>
                  <a:pt x="136693" y="17588"/>
                </a:lnTo>
                <a:lnTo>
                  <a:pt x="98676" y="38223"/>
                </a:lnTo>
                <a:lnTo>
                  <a:pt x="65552" y="65552"/>
                </a:lnTo>
                <a:lnTo>
                  <a:pt x="38223" y="98676"/>
                </a:lnTo>
                <a:lnTo>
                  <a:pt x="17588" y="136693"/>
                </a:lnTo>
                <a:lnTo>
                  <a:pt x="4547" y="178705"/>
                </a:lnTo>
                <a:lnTo>
                  <a:pt x="0" y="223810"/>
                </a:lnTo>
                <a:lnTo>
                  <a:pt x="0" y="1119027"/>
                </a:lnTo>
                <a:lnTo>
                  <a:pt x="4547" y="1164132"/>
                </a:lnTo>
                <a:lnTo>
                  <a:pt x="17588" y="1206144"/>
                </a:lnTo>
                <a:lnTo>
                  <a:pt x="38223" y="1244161"/>
                </a:lnTo>
                <a:lnTo>
                  <a:pt x="65552" y="1277284"/>
                </a:lnTo>
                <a:lnTo>
                  <a:pt x="98676" y="1304613"/>
                </a:lnTo>
                <a:lnTo>
                  <a:pt x="136693" y="1325248"/>
                </a:lnTo>
                <a:lnTo>
                  <a:pt x="178705" y="1338290"/>
                </a:lnTo>
                <a:lnTo>
                  <a:pt x="223810" y="1342837"/>
                </a:lnTo>
                <a:lnTo>
                  <a:pt x="1617531" y="1342837"/>
                </a:lnTo>
                <a:lnTo>
                  <a:pt x="1662637" y="1338290"/>
                </a:lnTo>
                <a:lnTo>
                  <a:pt x="1704648" y="1325248"/>
                </a:lnTo>
                <a:lnTo>
                  <a:pt x="1742665" y="1304613"/>
                </a:lnTo>
                <a:lnTo>
                  <a:pt x="1775788" y="1277284"/>
                </a:lnTo>
                <a:lnTo>
                  <a:pt x="1803118" y="1244161"/>
                </a:lnTo>
                <a:lnTo>
                  <a:pt x="1823753" y="1206144"/>
                </a:lnTo>
                <a:lnTo>
                  <a:pt x="1836794" y="1164132"/>
                </a:lnTo>
                <a:lnTo>
                  <a:pt x="1841341" y="1119027"/>
                </a:lnTo>
                <a:lnTo>
                  <a:pt x="1841341" y="223810"/>
                </a:lnTo>
                <a:lnTo>
                  <a:pt x="1836794" y="178705"/>
                </a:lnTo>
                <a:lnTo>
                  <a:pt x="1823753" y="136693"/>
                </a:lnTo>
                <a:lnTo>
                  <a:pt x="1803118" y="98676"/>
                </a:lnTo>
                <a:lnTo>
                  <a:pt x="1775788" y="65552"/>
                </a:lnTo>
                <a:lnTo>
                  <a:pt x="1742665" y="38223"/>
                </a:lnTo>
                <a:lnTo>
                  <a:pt x="1704648" y="17588"/>
                </a:lnTo>
                <a:lnTo>
                  <a:pt x="1662637" y="4547"/>
                </a:lnTo>
                <a:lnTo>
                  <a:pt x="1617531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title"/>
          </p:nvPr>
        </p:nvSpPr>
        <p:spPr>
          <a:xfrm>
            <a:off x="6239615" y="796767"/>
            <a:ext cx="1282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124460" algn="l" rtl="0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1"/>
          <p:cNvGrpSpPr/>
          <p:nvPr/>
        </p:nvGrpSpPr>
        <p:grpSpPr>
          <a:xfrm>
            <a:off x="3864989" y="544564"/>
            <a:ext cx="6344461" cy="1691005"/>
            <a:chOff x="3864989" y="544564"/>
            <a:chExt cx="6344461" cy="1691005"/>
          </a:xfrm>
        </p:grpSpPr>
        <p:sp>
          <p:nvSpPr>
            <p:cNvPr id="159" name="Google Shape;159;p11"/>
            <p:cNvSpPr/>
            <p:nvPr/>
          </p:nvSpPr>
          <p:spPr>
            <a:xfrm>
              <a:off x="9994811" y="550925"/>
              <a:ext cx="208279" cy="1678305"/>
            </a:xfrm>
            <a:custGeom>
              <a:avLst/>
              <a:gdLst/>
              <a:ahLst/>
              <a:cxnLst/>
              <a:rect l="l" t="t" r="r" b="b"/>
              <a:pathLst>
                <a:path w="208279" h="1678305" extrusionOk="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1678228"/>
                  </a:lnTo>
                  <a:lnTo>
                    <a:pt x="208280" y="1678228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9988461" y="754354"/>
              <a:ext cx="220979" cy="1271905"/>
            </a:xfrm>
            <a:custGeom>
              <a:avLst/>
              <a:gdLst/>
              <a:ahLst/>
              <a:cxnLst/>
              <a:rect l="l" t="t" r="r" b="b"/>
              <a:pathLst>
                <a:path w="220979" h="1271905" extrusionOk="0">
                  <a:moveTo>
                    <a:pt x="220980" y="1258671"/>
                  </a:moveTo>
                  <a:lnTo>
                    <a:pt x="0" y="1258671"/>
                  </a:lnTo>
                  <a:lnTo>
                    <a:pt x="0" y="1271371"/>
                  </a:lnTo>
                  <a:lnTo>
                    <a:pt x="220980" y="1271371"/>
                  </a:lnTo>
                  <a:lnTo>
                    <a:pt x="220980" y="1258671"/>
                  </a:lnTo>
                  <a:close/>
                </a:path>
                <a:path w="220979" h="1271905" extrusionOk="0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w="220979" h="1271905" extrusionOk="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w="220979" h="1271905" extrusionOk="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w="220979" h="1271905" extrusionOk="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w="220979" h="1271905" extrusionOk="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w="220979" h="1271905" extrusionOk="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9988471" y="544564"/>
              <a:ext cx="220979" cy="1691005"/>
            </a:xfrm>
            <a:custGeom>
              <a:avLst/>
              <a:gdLst/>
              <a:ahLst/>
              <a:cxnLst/>
              <a:rect l="l" t="t" r="r" b="b"/>
              <a:pathLst>
                <a:path w="220979" h="1691005" extrusionOk="0">
                  <a:moveTo>
                    <a:pt x="6350" y="0"/>
                  </a:moveTo>
                  <a:lnTo>
                    <a:pt x="6350" y="1690932"/>
                  </a:lnTo>
                </a:path>
                <a:path w="220979" h="1691005" extrusionOk="0">
                  <a:moveTo>
                    <a:pt x="214630" y="0"/>
                  </a:moveTo>
                  <a:lnTo>
                    <a:pt x="214630" y="1690932"/>
                  </a:lnTo>
                </a:path>
                <a:path w="220979" h="1691005" extrusionOk="0">
                  <a:moveTo>
                    <a:pt x="0" y="6350"/>
                  </a:moveTo>
                  <a:lnTo>
                    <a:pt x="220980" y="6350"/>
                  </a:lnTo>
                </a:path>
                <a:path w="220979" h="1691005" extrusionOk="0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7801256" y="1278906"/>
              <a:ext cx="2193925" cy="222250"/>
            </a:xfrm>
            <a:custGeom>
              <a:avLst/>
              <a:gdLst/>
              <a:ahLst/>
              <a:cxnLst/>
              <a:rect l="l" t="t" r="r" b="b"/>
              <a:pathLst>
                <a:path w="2193925" h="222250" extrusionOk="0">
                  <a:moveTo>
                    <a:pt x="0" y="88898"/>
                  </a:moveTo>
                  <a:lnTo>
                    <a:pt x="0" y="133348"/>
                  </a:lnTo>
                  <a:lnTo>
                    <a:pt x="2042435" y="133350"/>
                  </a:lnTo>
                  <a:lnTo>
                    <a:pt x="1971315" y="222250"/>
                  </a:lnTo>
                  <a:lnTo>
                    <a:pt x="2193565" y="111125"/>
                  </a:lnTo>
                  <a:lnTo>
                    <a:pt x="2060215" y="111125"/>
                  </a:lnTo>
                  <a:lnTo>
                    <a:pt x="2193563" y="111123"/>
                  </a:lnTo>
                  <a:lnTo>
                    <a:pt x="2149115" y="88900"/>
                  </a:lnTo>
                  <a:lnTo>
                    <a:pt x="0" y="88898"/>
                  </a:lnTo>
                  <a:close/>
                </a:path>
                <a:path w="2193925" h="222250" extrusionOk="0">
                  <a:moveTo>
                    <a:pt x="2193563" y="111123"/>
                  </a:moveTo>
                  <a:lnTo>
                    <a:pt x="2060215" y="111123"/>
                  </a:lnTo>
                  <a:lnTo>
                    <a:pt x="2193565" y="111125"/>
                  </a:lnTo>
                  <a:close/>
                </a:path>
                <a:path w="2193925" h="222250" extrusionOk="0">
                  <a:moveTo>
                    <a:pt x="1971315" y="0"/>
                  </a:moveTo>
                  <a:lnTo>
                    <a:pt x="2042435" y="88900"/>
                  </a:lnTo>
                  <a:lnTo>
                    <a:pt x="2149115" y="88900"/>
                  </a:lnTo>
                  <a:lnTo>
                    <a:pt x="197131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864989" y="1278905"/>
              <a:ext cx="2095500" cy="222250"/>
            </a:xfrm>
            <a:custGeom>
              <a:avLst/>
              <a:gdLst/>
              <a:ahLst/>
              <a:cxnLst/>
              <a:rect l="l" t="t" r="r" b="b"/>
              <a:pathLst>
                <a:path w="2095500" h="222250" extrusionOk="0">
                  <a:moveTo>
                    <a:pt x="1872675" y="0"/>
                  </a:moveTo>
                  <a:lnTo>
                    <a:pt x="1943795" y="88900"/>
                  </a:lnTo>
                  <a:lnTo>
                    <a:pt x="0" y="88898"/>
                  </a:lnTo>
                  <a:lnTo>
                    <a:pt x="0" y="133348"/>
                  </a:lnTo>
                  <a:lnTo>
                    <a:pt x="1943795" y="133350"/>
                  </a:lnTo>
                  <a:lnTo>
                    <a:pt x="1872675" y="222250"/>
                  </a:lnTo>
                  <a:lnTo>
                    <a:pt x="2094925" y="111125"/>
                  </a:lnTo>
                  <a:lnTo>
                    <a:pt x="18726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1"/>
          <p:cNvSpPr txBox="1"/>
          <p:nvPr/>
        </p:nvSpPr>
        <p:spPr>
          <a:xfrm>
            <a:off x="10345763" y="1100894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/>
        </p:nvSpPr>
        <p:spPr>
          <a:xfrm>
            <a:off x="1142609" y="927764"/>
            <a:ext cx="983615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6375" rIns="0" bIns="0" anchor="t" anchorCtr="0">
            <a:spAutoFit/>
          </a:bodyPr>
          <a:lstStyle/>
          <a:p>
            <a:pPr marL="240665" lvl="0" indent="-2279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CNNs, e.g., ResNet, were the best solutions to image classification.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marR="153670" lvl="0" indent="-228600" algn="l" rtl="0">
              <a:lnSpc>
                <a:spcPct val="90800"/>
              </a:lnSpc>
              <a:spcBef>
                <a:spcPts val="215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Vision Transformer (ViT) </a:t>
            </a: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beats CNNs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(by a small margin)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if the dataset for pretraining is sufficiently large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(at least 100 million images)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240665" lvl="0" indent="-227965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ViT is based on Transformer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(for NLP) </a:t>
            </a: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1142607" y="4649958"/>
            <a:ext cx="9512300" cy="1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69265" marR="5080" lvl="0" indent="-457200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Dosovitskiy et al. </a:t>
            </a:r>
            <a:r>
              <a:rPr lang="en-US" sz="20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An image is worth 16×16 words: transformers for image recognition at scale.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000" i="1">
                <a:latin typeface="Calibri"/>
                <a:ea typeface="Calibri"/>
                <a:cs typeface="Calibri"/>
                <a:sym typeface="Calibri"/>
              </a:rPr>
              <a:t>ICLR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2021.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69265" lvl="0" indent="-4565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Vaswani et al. </a:t>
            </a:r>
            <a:r>
              <a:rPr lang="en-US" sz="20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Attention Is All You Need.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000" i="1">
                <a:latin typeface="Calibri"/>
                <a:ea typeface="Calibri"/>
                <a:cs typeface="Calibri"/>
                <a:sym typeface="Calibri"/>
              </a:rPr>
              <a:t>NIPS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2017.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3430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3"/>
          <p:cNvGrpSpPr/>
          <p:nvPr/>
        </p:nvGrpSpPr>
        <p:grpSpPr>
          <a:xfrm>
            <a:off x="561583" y="1972326"/>
            <a:ext cx="3846533" cy="3846534"/>
            <a:chOff x="561583" y="1972326"/>
            <a:chExt cx="3846533" cy="3846534"/>
          </a:xfrm>
        </p:grpSpPr>
        <p:pic>
          <p:nvPicPr>
            <p:cNvPr id="178" name="Google Shape;178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583" y="1972326"/>
              <a:ext cx="1282177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43760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5938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0741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561583" y="1972326"/>
            <a:ext cx="3846533" cy="3846535"/>
            <a:chOff x="561583" y="1972326"/>
            <a:chExt cx="3846533" cy="3846535"/>
          </a:xfrm>
        </p:grpSpPr>
        <p:pic>
          <p:nvPicPr>
            <p:cNvPr id="187" name="Google Shape;187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43760" y="3254504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583" y="1972326"/>
              <a:ext cx="3846533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5938" y="3254504"/>
              <a:ext cx="1282178" cy="2564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1583" y="4536683"/>
              <a:ext cx="2564355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1583" y="3254504"/>
              <a:ext cx="1282177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0741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5954883" y="1795145"/>
            <a:ext cx="5086985" cy="45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0665" lvl="0" indent="-2279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Here, the patches do not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731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Custom</PresentationFormat>
  <Paragraphs>373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Droid Sans Mono</vt:lpstr>
      <vt:lpstr>Courier New</vt:lpstr>
      <vt:lpstr>Cambria</vt:lpstr>
      <vt:lpstr>Cambria Math</vt:lpstr>
      <vt:lpstr>Times New Roman</vt:lpstr>
      <vt:lpstr>Office Theme</vt:lpstr>
      <vt:lpstr>Vision Transformer (ViT)</vt:lpstr>
      <vt:lpstr>PowerPoint Presentation</vt:lpstr>
      <vt:lpstr>What is in the image?</vt:lpstr>
      <vt:lpstr>Neural Network</vt:lpstr>
      <vt:lpstr>Neural Network</vt:lpstr>
      <vt:lpstr>Image Classification</vt:lpstr>
      <vt:lpstr>Split Image into Patches</vt:lpstr>
      <vt:lpstr>Split Image into Patches</vt:lpstr>
      <vt:lpstr>PowerPoint Presentation</vt:lpstr>
      <vt:lpstr>PowerPoint Presentation</vt:lpstr>
      <vt:lpstr>PowerPoint Presentation</vt:lpstr>
      <vt:lpstr>Split Image into Patches</vt:lpstr>
      <vt:lpstr>Vectorization</vt:lpstr>
      <vt:lpstr>Vectorization</vt:lpstr>
      <vt:lpstr>Vectorization</vt:lpstr>
      <vt:lpstr>𝐱𝑛</vt:lpstr>
      <vt:lpstr>𝐳1 = 𝐖 𝐱1 + 𝐛</vt:lpstr>
      <vt:lpstr>𝐳2 = 𝐖 𝐱2 + 𝐛</vt:lpstr>
      <vt:lpstr>PowerPoint Presentation</vt:lpstr>
      <vt:lpstr>PowerPoint Presentation</vt:lpstr>
      <vt:lpstr>Add positional encoding vectors to 𝐳1, 𝐳2, ⋯ , 𝐳𝑛.</vt:lpstr>
      <vt:lpstr>Add positional encoding vectors to 𝐳1, 𝐳2, ⋯ , 𝐳𝑛. (Why?)</vt:lpstr>
      <vt:lpstr>Add positional encoding vectors to 𝐳1, 𝐳2, ⋯ , 𝐳𝑛. (Why?)</vt:lpstr>
      <vt:lpstr>Add positional encoding vectors to 𝐳1, 𝐳2, ⋯ , 𝐳𝑛. (Why?)</vt:lpstr>
      <vt:lpstr>PowerPoint Presentation</vt:lpstr>
      <vt:lpstr>𝐳𝑛</vt:lpstr>
      <vt:lpstr>PowerPoint Presentation</vt:lpstr>
      <vt:lpstr>PowerPoint Presentation</vt:lpstr>
      <vt:lpstr>𝐜𝑛</vt:lpstr>
      <vt:lpstr>PowerPoint Presentation</vt:lpstr>
      <vt:lpstr>PowerPoint Presentation</vt:lpstr>
      <vt:lpstr>PowerPoint Presentation</vt:lpstr>
      <vt:lpstr>PowerPoint Presentation</vt:lpstr>
      <vt:lpstr>Randomly Initialized</vt:lpstr>
      <vt:lpstr>Randomly Initialized</vt:lpstr>
      <vt:lpstr>Randomly Initialized</vt:lpstr>
      <vt:lpstr>Datasets</vt:lpstr>
      <vt:lpstr>Image Classification Accuracies</vt:lpstr>
      <vt:lpstr>Image Classification Accuracies</vt:lpstr>
      <vt:lpstr>PowerPoint Presentation</vt:lpstr>
      <vt:lpstr>Thank You!</vt:lpstr>
      <vt:lpstr>Reference  https://tugot17.github.io/Vision-Transformer-Presentation/#/32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 (ViT)</dc:title>
  <cp:lastModifiedBy>dell</cp:lastModifiedBy>
  <cp:revision>1</cp:revision>
  <dcterms:modified xsi:type="dcterms:W3CDTF">2024-07-06T08:21:42Z</dcterms:modified>
</cp:coreProperties>
</file>